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diagrams/layout7.xml" ContentType="application/vnd.openxmlformats-officedocument.drawingml.diagram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notesSlides/notesSlide14.xml" ContentType="application/vnd.openxmlformats-officedocument.presentationml.notesSlide+xml"/>
  <Override PartName="/ppt/diagrams/data6.xml" ContentType="application/vnd.openxmlformats-officedocument.drawingml.diagramData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12.xml" ContentType="application/vnd.openxmlformats-officedocument.presentationml.notesSlide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notesSlides/notesSlide13.xml" ContentType="application/vnd.openxmlformats-officedocument.presentationml.notesSlide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9" r:id="rId3"/>
    <p:sldId id="261" r:id="rId4"/>
    <p:sldId id="263" r:id="rId5"/>
    <p:sldId id="268" r:id="rId6"/>
    <p:sldId id="266" r:id="rId7"/>
    <p:sldId id="265" r:id="rId8"/>
    <p:sldId id="269" r:id="rId9"/>
    <p:sldId id="270" r:id="rId10"/>
    <p:sldId id="271" r:id="rId11"/>
    <p:sldId id="272" r:id="rId12"/>
    <p:sldId id="281" r:id="rId13"/>
    <p:sldId id="273" r:id="rId14"/>
    <p:sldId id="280" r:id="rId15"/>
    <p:sldId id="276" r:id="rId16"/>
    <p:sldId id="277" r:id="rId17"/>
    <p:sldId id="264" r:id="rId18"/>
    <p:sldId id="278" r:id="rId19"/>
    <p:sldId id="279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20202"/>
    <a:srgbClr val="002060"/>
    <a:srgbClr val="FEFBFD"/>
    <a:srgbClr val="FEFDFD"/>
    <a:srgbClr val="FFFDFD"/>
    <a:srgbClr val="FFFEFD"/>
    <a:srgbClr val="FEFEFE"/>
    <a:srgbClr val="FDFBFD"/>
    <a:srgbClr val="FFFEFE"/>
    <a:srgbClr val="FEFCF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612" autoAdjust="0"/>
  </p:normalViewPr>
  <p:slideViewPr>
    <p:cSldViewPr>
      <p:cViewPr varScale="1">
        <p:scale>
          <a:sx n="73" d="100"/>
          <a:sy n="73" d="100"/>
        </p:scale>
        <p:origin x="-12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F6C111-8640-4E2D-B5B5-AEA402FED9AD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2A67781D-EB80-4CBD-9749-882237317809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Degree</a:t>
          </a:r>
          <a:endParaRPr lang="en-US" dirty="0">
            <a:solidFill>
              <a:schemeClr val="tx1"/>
            </a:solidFill>
          </a:endParaRPr>
        </a:p>
      </dgm:t>
    </dgm:pt>
    <dgm:pt modelId="{AE467E97-C351-4056-A47D-9EEA8560095C}" type="parTrans" cxnId="{C52C03EF-ABE5-41C6-BD1E-2C96FF445A1D}">
      <dgm:prSet/>
      <dgm:spPr/>
      <dgm:t>
        <a:bodyPr/>
        <a:lstStyle/>
        <a:p>
          <a:endParaRPr lang="en-US"/>
        </a:p>
      </dgm:t>
    </dgm:pt>
    <dgm:pt modelId="{CECAE0A7-3C66-4A3B-BCD4-0FE92E1F4033}" type="sibTrans" cxnId="{C52C03EF-ABE5-41C6-BD1E-2C96FF445A1D}">
      <dgm:prSet/>
      <dgm:spPr/>
      <dgm:t>
        <a:bodyPr/>
        <a:lstStyle/>
        <a:p>
          <a:endParaRPr lang="en-US"/>
        </a:p>
      </dgm:t>
    </dgm:pt>
    <dgm:pt modelId="{2320F141-1D86-4DD9-9E89-182F29354914}">
      <dgm:prSet phldrT="[Text]"/>
      <dgm:spPr>
        <a:solidFill>
          <a:schemeClr val="bg2"/>
        </a:solidFill>
      </dgm:spPr>
      <dgm:t>
        <a:bodyPr/>
        <a:lstStyle/>
        <a:p>
          <a:r>
            <a:rPr lang="en-US" dirty="0" smtClean="0">
              <a:solidFill>
                <a:srgbClr val="020202"/>
              </a:solidFill>
            </a:rPr>
            <a:t>Diplomas</a:t>
          </a:r>
          <a:endParaRPr lang="en-US" dirty="0">
            <a:solidFill>
              <a:srgbClr val="020202"/>
            </a:solidFill>
          </a:endParaRPr>
        </a:p>
      </dgm:t>
    </dgm:pt>
    <dgm:pt modelId="{7177E3FC-B615-4EC8-A550-C59B67779818}" type="parTrans" cxnId="{BFA3A5C4-F546-442B-A2F9-5C69E96F886C}">
      <dgm:prSet/>
      <dgm:spPr/>
      <dgm:t>
        <a:bodyPr/>
        <a:lstStyle/>
        <a:p>
          <a:endParaRPr lang="en-US"/>
        </a:p>
      </dgm:t>
    </dgm:pt>
    <dgm:pt modelId="{C0DECC87-8399-4311-B3B9-BD0B0F396FA6}" type="sibTrans" cxnId="{BFA3A5C4-F546-442B-A2F9-5C69E96F886C}">
      <dgm:prSet/>
      <dgm:spPr/>
      <dgm:t>
        <a:bodyPr/>
        <a:lstStyle/>
        <a:p>
          <a:endParaRPr lang="en-US"/>
        </a:p>
      </dgm:t>
    </dgm:pt>
    <dgm:pt modelId="{ACC026EA-9C78-4964-B0F5-69144522D381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MarkSheets</a:t>
          </a:r>
          <a:endParaRPr lang="en-US" dirty="0">
            <a:solidFill>
              <a:schemeClr val="tx1"/>
            </a:solidFill>
          </a:endParaRPr>
        </a:p>
      </dgm:t>
    </dgm:pt>
    <dgm:pt modelId="{D3AA1E22-87FB-4149-A001-D278DEE27DA5}" type="parTrans" cxnId="{0F100F02-E1FB-4806-A757-7B10ADF580E5}">
      <dgm:prSet/>
      <dgm:spPr/>
      <dgm:t>
        <a:bodyPr/>
        <a:lstStyle/>
        <a:p>
          <a:endParaRPr lang="en-US"/>
        </a:p>
      </dgm:t>
    </dgm:pt>
    <dgm:pt modelId="{0FF23A29-78FC-4D20-8568-31B6CF947471}" type="sibTrans" cxnId="{0F100F02-E1FB-4806-A757-7B10ADF580E5}">
      <dgm:prSet/>
      <dgm:spPr/>
      <dgm:t>
        <a:bodyPr/>
        <a:lstStyle/>
        <a:p>
          <a:endParaRPr lang="en-US"/>
        </a:p>
      </dgm:t>
    </dgm:pt>
    <dgm:pt modelId="{E7C43B40-BF08-41BF-B459-4E4C4B4418FF}">
      <dgm:prSet phldrT="[Text]"/>
      <dgm:spPr>
        <a:solidFill>
          <a:schemeClr val="bg2"/>
        </a:solidFill>
      </dgm:spPr>
      <dgm:t>
        <a:bodyPr/>
        <a:lstStyle/>
        <a:p>
          <a:r>
            <a:rPr lang="en-US" dirty="0" smtClean="0">
              <a:solidFill>
                <a:srgbClr val="020202"/>
              </a:solidFill>
            </a:rPr>
            <a:t>Transcripts</a:t>
          </a:r>
        </a:p>
      </dgm:t>
    </dgm:pt>
    <dgm:pt modelId="{DD4DFA6D-E4BF-4D8F-A5F8-B89206A86104}" type="parTrans" cxnId="{20E64604-3B10-46A8-93CF-8851DAB1B92B}">
      <dgm:prSet/>
      <dgm:spPr/>
      <dgm:t>
        <a:bodyPr/>
        <a:lstStyle/>
        <a:p>
          <a:endParaRPr lang="en-US"/>
        </a:p>
      </dgm:t>
    </dgm:pt>
    <dgm:pt modelId="{2FAB3928-AC06-47C1-ADE0-3BC79CEE7538}" type="sibTrans" cxnId="{20E64604-3B10-46A8-93CF-8851DAB1B92B}">
      <dgm:prSet/>
      <dgm:spPr/>
      <dgm:t>
        <a:bodyPr/>
        <a:lstStyle/>
        <a:p>
          <a:endParaRPr lang="en-US"/>
        </a:p>
      </dgm:t>
    </dgm:pt>
    <dgm:pt modelId="{43960D34-D891-4F41-99AA-69FEE9A1EC64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Skill Certificates</a:t>
          </a:r>
          <a:endParaRPr lang="en-US" dirty="0">
            <a:solidFill>
              <a:schemeClr val="tx1"/>
            </a:solidFill>
          </a:endParaRPr>
        </a:p>
      </dgm:t>
    </dgm:pt>
    <dgm:pt modelId="{8593AC68-FD8B-474A-8254-D7BEFFD8B811}" type="parTrans" cxnId="{753BEC26-F636-429F-BC82-700A40A422F5}">
      <dgm:prSet/>
      <dgm:spPr/>
      <dgm:t>
        <a:bodyPr/>
        <a:lstStyle/>
        <a:p>
          <a:endParaRPr lang="en-US"/>
        </a:p>
      </dgm:t>
    </dgm:pt>
    <dgm:pt modelId="{583765FF-512C-4BCD-8F75-54B3C6C10338}" type="sibTrans" cxnId="{753BEC26-F636-429F-BC82-700A40A422F5}">
      <dgm:prSet/>
      <dgm:spPr/>
      <dgm:t>
        <a:bodyPr/>
        <a:lstStyle/>
        <a:p>
          <a:endParaRPr lang="en-US"/>
        </a:p>
      </dgm:t>
    </dgm:pt>
    <dgm:pt modelId="{857FFC7E-6B85-4B84-BD10-8184F066787D}">
      <dgm:prSet phldrT="[Text]"/>
      <dgm:spPr>
        <a:solidFill>
          <a:schemeClr val="bg2"/>
        </a:solidFill>
      </dgm:spPr>
      <dgm:t>
        <a:bodyPr/>
        <a:lstStyle/>
        <a:p>
          <a:r>
            <a:rPr lang="en-US" dirty="0" smtClean="0">
              <a:solidFill>
                <a:srgbClr val="020202"/>
              </a:solidFill>
            </a:rPr>
            <a:t>Provisional Certificates</a:t>
          </a:r>
          <a:endParaRPr lang="en-US" dirty="0">
            <a:solidFill>
              <a:srgbClr val="020202"/>
            </a:solidFill>
          </a:endParaRPr>
        </a:p>
      </dgm:t>
    </dgm:pt>
    <dgm:pt modelId="{5394B7B4-C0FF-4A2D-9808-2E3961C59A68}" type="parTrans" cxnId="{C52C33EC-B462-4BC8-82C9-14E582202D84}">
      <dgm:prSet/>
      <dgm:spPr/>
      <dgm:t>
        <a:bodyPr/>
        <a:lstStyle/>
        <a:p>
          <a:endParaRPr lang="en-US"/>
        </a:p>
      </dgm:t>
    </dgm:pt>
    <dgm:pt modelId="{E48D5BCD-90DA-4E53-B0CE-2A86B0D73EA3}" type="sibTrans" cxnId="{C52C33EC-B462-4BC8-82C9-14E582202D84}">
      <dgm:prSet/>
      <dgm:spPr/>
      <dgm:t>
        <a:bodyPr/>
        <a:lstStyle/>
        <a:p>
          <a:endParaRPr lang="en-US"/>
        </a:p>
      </dgm:t>
    </dgm:pt>
    <dgm:pt modelId="{23F94585-A6A6-423C-B32E-5BFBB4E5DAD8}">
      <dgm:prSet phldrT="[Text]"/>
      <dgm:spPr>
        <a:solidFill>
          <a:schemeClr val="bg2"/>
        </a:solidFill>
      </dgm:spPr>
      <dgm:t>
        <a:bodyPr/>
        <a:lstStyle/>
        <a:p>
          <a:r>
            <a:rPr lang="en-US" dirty="0" smtClean="0">
              <a:solidFill>
                <a:srgbClr val="020202"/>
              </a:solidFill>
            </a:rPr>
            <a:t>Certificates</a:t>
          </a:r>
        </a:p>
      </dgm:t>
    </dgm:pt>
    <dgm:pt modelId="{63D938C1-6C43-41FB-BB49-C1736A869139}" type="parTrans" cxnId="{4B2C8E1A-C45E-4BAB-AD2E-7F892226992E}">
      <dgm:prSet/>
      <dgm:spPr/>
      <dgm:t>
        <a:bodyPr/>
        <a:lstStyle/>
        <a:p>
          <a:endParaRPr lang="en-US"/>
        </a:p>
      </dgm:t>
    </dgm:pt>
    <dgm:pt modelId="{4DC22A9D-A208-4784-A4A3-6ACCCB5DF353}" type="sibTrans" cxnId="{4B2C8E1A-C45E-4BAB-AD2E-7F892226992E}">
      <dgm:prSet/>
      <dgm:spPr/>
      <dgm:t>
        <a:bodyPr/>
        <a:lstStyle/>
        <a:p>
          <a:endParaRPr lang="en-US"/>
        </a:p>
      </dgm:t>
    </dgm:pt>
    <dgm:pt modelId="{C684A2CC-711F-4679-96B3-23761C593D4E}">
      <dgm:prSet phldrT="[Text]"/>
      <dgm:spPr>
        <a:solidFill>
          <a:schemeClr val="tx2"/>
        </a:solidFill>
      </dgm:spPr>
      <dgm:t>
        <a:bodyPr/>
        <a:lstStyle/>
        <a:p>
          <a:r>
            <a:rPr lang="en-US" smtClean="0">
              <a:solidFill>
                <a:schemeClr val="tx1"/>
              </a:solidFill>
            </a:rPr>
            <a:t>Others </a:t>
          </a:r>
          <a:r>
            <a:rPr lang="en-US" dirty="0" smtClean="0">
              <a:solidFill>
                <a:schemeClr val="tx1"/>
              </a:solidFill>
            </a:rPr>
            <a:t>As Approved by MHRD</a:t>
          </a:r>
        </a:p>
      </dgm:t>
    </dgm:pt>
    <dgm:pt modelId="{06ECECB0-E9C9-4F0A-B852-8B15BA8C8D9E}" type="parTrans" cxnId="{8B104F1B-E466-491F-8761-AA3A967F4974}">
      <dgm:prSet/>
      <dgm:spPr/>
    </dgm:pt>
    <dgm:pt modelId="{EA386150-5A7F-470E-9BC3-48CC4E879B03}" type="sibTrans" cxnId="{8B104F1B-E466-491F-8761-AA3A967F4974}">
      <dgm:prSet/>
      <dgm:spPr/>
    </dgm:pt>
    <dgm:pt modelId="{CAC4EFCD-07FF-4E56-8DA6-4F5662832948}" type="pres">
      <dgm:prSet presAssocID="{86F6C111-8640-4E2D-B5B5-AEA402FED9A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9C63E2F-7E2C-48A1-9273-F4DC84F6A209}" type="pres">
      <dgm:prSet presAssocID="{2A67781D-EB80-4CBD-9749-882237317809}" presName="node" presStyleLbl="node1" presStyleIdx="0" presStyleCnt="8" custLinFactNeighborX="2499" custLinFactNeighborY="-20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31E262-07C8-4408-B5CC-EAA23722C8F3}" type="pres">
      <dgm:prSet presAssocID="{CECAE0A7-3C66-4A3B-BCD4-0FE92E1F4033}" presName="sibTrans" presStyleCnt="0"/>
      <dgm:spPr/>
    </dgm:pt>
    <dgm:pt modelId="{E03412D1-86BB-4BB8-B4D4-D96F81D8BA75}" type="pres">
      <dgm:prSet presAssocID="{2320F141-1D86-4DD9-9E89-182F29354914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2BB3B7-765E-4229-8CBF-F3502B47ACE5}" type="pres">
      <dgm:prSet presAssocID="{C0DECC87-8399-4311-B3B9-BD0B0F396FA6}" presName="sibTrans" presStyleCnt="0"/>
      <dgm:spPr/>
    </dgm:pt>
    <dgm:pt modelId="{9B371349-631E-4EB9-8F0A-D4BF337FFD9D}" type="pres">
      <dgm:prSet presAssocID="{ACC026EA-9C78-4964-B0F5-69144522D381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85AE6F-4189-4FE2-88C5-0A391E97CAB1}" type="pres">
      <dgm:prSet presAssocID="{0FF23A29-78FC-4D20-8568-31B6CF947471}" presName="sibTrans" presStyleCnt="0"/>
      <dgm:spPr/>
    </dgm:pt>
    <dgm:pt modelId="{396904CF-9989-4F48-92D9-6C6AE2295DB7}" type="pres">
      <dgm:prSet presAssocID="{857FFC7E-6B85-4B84-BD10-8184F066787D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EE8CD3-2D6D-476F-B6CB-370A093B8B19}" type="pres">
      <dgm:prSet presAssocID="{E48D5BCD-90DA-4E53-B0CE-2A86B0D73EA3}" presName="sibTrans" presStyleCnt="0"/>
      <dgm:spPr/>
    </dgm:pt>
    <dgm:pt modelId="{86359F1A-D875-4860-B2C3-3C31C52541BF}" type="pres">
      <dgm:prSet presAssocID="{43960D34-D891-4F41-99AA-69FEE9A1EC64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6EC428-981B-4A54-BB73-4FB4E891BFEE}" type="pres">
      <dgm:prSet presAssocID="{583765FF-512C-4BCD-8F75-54B3C6C10338}" presName="sibTrans" presStyleCnt="0"/>
      <dgm:spPr/>
    </dgm:pt>
    <dgm:pt modelId="{A9E7CCE2-CE7D-49E9-A1D2-C1AB0B976A28}" type="pres">
      <dgm:prSet presAssocID="{E7C43B40-BF08-41BF-B459-4E4C4B4418FF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E99B67-CE18-4602-941E-E646A53D2752}" type="pres">
      <dgm:prSet presAssocID="{2FAB3928-AC06-47C1-ADE0-3BC79CEE7538}" presName="sibTrans" presStyleCnt="0"/>
      <dgm:spPr/>
    </dgm:pt>
    <dgm:pt modelId="{B60E5ADE-2181-420A-A0E9-FCB88A3B9673}" type="pres">
      <dgm:prSet presAssocID="{23F94585-A6A6-423C-B32E-5BFBB4E5DAD8}" presName="node" presStyleLbl="node1" presStyleIdx="6" presStyleCnt="8" custScaleX="108564" custScaleY="100001" custLinFactNeighborX="718" custLinFactNeighborY="-41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EFF6E2-9D57-4A47-A934-EE3A5445AC98}" type="pres">
      <dgm:prSet presAssocID="{4DC22A9D-A208-4784-A4A3-6ACCCB5DF353}" presName="sibTrans" presStyleCnt="0"/>
      <dgm:spPr/>
    </dgm:pt>
    <dgm:pt modelId="{93C217EE-71AA-4C1E-92A4-666F678EC90D}" type="pres">
      <dgm:prSet presAssocID="{C684A2CC-711F-4679-96B3-23761C593D4E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753BEC26-F636-429F-BC82-700A40A422F5}" srcId="{86F6C111-8640-4E2D-B5B5-AEA402FED9AD}" destId="{43960D34-D891-4F41-99AA-69FEE9A1EC64}" srcOrd="4" destOrd="0" parTransId="{8593AC68-FD8B-474A-8254-D7BEFFD8B811}" sibTransId="{583765FF-512C-4BCD-8F75-54B3C6C10338}"/>
    <dgm:cxn modelId="{4DEDA000-08C0-437B-B36B-7BC1784F8849}" type="presOf" srcId="{43960D34-D891-4F41-99AA-69FEE9A1EC64}" destId="{86359F1A-D875-4860-B2C3-3C31C52541BF}" srcOrd="0" destOrd="0" presId="urn:microsoft.com/office/officeart/2005/8/layout/default"/>
    <dgm:cxn modelId="{981AF51A-6101-4056-9A63-9B47E4F7C657}" type="presOf" srcId="{2320F141-1D86-4DD9-9E89-182F29354914}" destId="{E03412D1-86BB-4BB8-B4D4-D96F81D8BA75}" srcOrd="0" destOrd="0" presId="urn:microsoft.com/office/officeart/2005/8/layout/default"/>
    <dgm:cxn modelId="{BFA3A5C4-F546-442B-A2F9-5C69E96F886C}" srcId="{86F6C111-8640-4E2D-B5B5-AEA402FED9AD}" destId="{2320F141-1D86-4DD9-9E89-182F29354914}" srcOrd="1" destOrd="0" parTransId="{7177E3FC-B615-4EC8-A550-C59B67779818}" sibTransId="{C0DECC87-8399-4311-B3B9-BD0B0F396FA6}"/>
    <dgm:cxn modelId="{1E701812-0953-4A10-8A9B-0D4E311AFED3}" type="presOf" srcId="{ACC026EA-9C78-4964-B0F5-69144522D381}" destId="{9B371349-631E-4EB9-8F0A-D4BF337FFD9D}" srcOrd="0" destOrd="0" presId="urn:microsoft.com/office/officeart/2005/8/layout/default"/>
    <dgm:cxn modelId="{8B104F1B-E466-491F-8761-AA3A967F4974}" srcId="{86F6C111-8640-4E2D-B5B5-AEA402FED9AD}" destId="{C684A2CC-711F-4679-96B3-23761C593D4E}" srcOrd="7" destOrd="0" parTransId="{06ECECB0-E9C9-4F0A-B852-8B15BA8C8D9E}" sibTransId="{EA386150-5A7F-470E-9BC3-48CC4E879B03}"/>
    <dgm:cxn modelId="{DFEF861A-7FEF-47A2-8B77-679E8D96FA81}" type="presOf" srcId="{2A67781D-EB80-4CBD-9749-882237317809}" destId="{09C63E2F-7E2C-48A1-9273-F4DC84F6A209}" srcOrd="0" destOrd="0" presId="urn:microsoft.com/office/officeart/2005/8/layout/default"/>
    <dgm:cxn modelId="{5313BE5D-DE2A-4923-AADF-236D1C7D4FDA}" type="presOf" srcId="{857FFC7E-6B85-4B84-BD10-8184F066787D}" destId="{396904CF-9989-4F48-92D9-6C6AE2295DB7}" srcOrd="0" destOrd="0" presId="urn:microsoft.com/office/officeart/2005/8/layout/default"/>
    <dgm:cxn modelId="{C52C33EC-B462-4BC8-82C9-14E582202D84}" srcId="{86F6C111-8640-4E2D-B5B5-AEA402FED9AD}" destId="{857FFC7E-6B85-4B84-BD10-8184F066787D}" srcOrd="3" destOrd="0" parTransId="{5394B7B4-C0FF-4A2D-9808-2E3961C59A68}" sibTransId="{E48D5BCD-90DA-4E53-B0CE-2A86B0D73EA3}"/>
    <dgm:cxn modelId="{D629FDD6-B548-47F0-86EB-7AABD766EFAF}" type="presOf" srcId="{86F6C111-8640-4E2D-B5B5-AEA402FED9AD}" destId="{CAC4EFCD-07FF-4E56-8DA6-4F5662832948}" srcOrd="0" destOrd="0" presId="urn:microsoft.com/office/officeart/2005/8/layout/default"/>
    <dgm:cxn modelId="{758AE537-9538-4B61-8A0B-290BBFD3D938}" type="presOf" srcId="{23F94585-A6A6-423C-B32E-5BFBB4E5DAD8}" destId="{B60E5ADE-2181-420A-A0E9-FCB88A3B9673}" srcOrd="0" destOrd="0" presId="urn:microsoft.com/office/officeart/2005/8/layout/default"/>
    <dgm:cxn modelId="{50B0C26E-D571-45B8-B2D4-76043711C813}" type="presOf" srcId="{E7C43B40-BF08-41BF-B459-4E4C4B4418FF}" destId="{A9E7CCE2-CE7D-49E9-A1D2-C1AB0B976A28}" srcOrd="0" destOrd="0" presId="urn:microsoft.com/office/officeart/2005/8/layout/default"/>
    <dgm:cxn modelId="{0F100F02-E1FB-4806-A757-7B10ADF580E5}" srcId="{86F6C111-8640-4E2D-B5B5-AEA402FED9AD}" destId="{ACC026EA-9C78-4964-B0F5-69144522D381}" srcOrd="2" destOrd="0" parTransId="{D3AA1E22-87FB-4149-A001-D278DEE27DA5}" sibTransId="{0FF23A29-78FC-4D20-8568-31B6CF947471}"/>
    <dgm:cxn modelId="{95454818-2EF0-457C-81B0-B21612DC71AC}" type="presOf" srcId="{C684A2CC-711F-4679-96B3-23761C593D4E}" destId="{93C217EE-71AA-4C1E-92A4-666F678EC90D}" srcOrd="0" destOrd="0" presId="urn:microsoft.com/office/officeart/2005/8/layout/default"/>
    <dgm:cxn modelId="{20E64604-3B10-46A8-93CF-8851DAB1B92B}" srcId="{86F6C111-8640-4E2D-B5B5-AEA402FED9AD}" destId="{E7C43B40-BF08-41BF-B459-4E4C4B4418FF}" srcOrd="5" destOrd="0" parTransId="{DD4DFA6D-E4BF-4D8F-A5F8-B89206A86104}" sibTransId="{2FAB3928-AC06-47C1-ADE0-3BC79CEE7538}"/>
    <dgm:cxn modelId="{C52C03EF-ABE5-41C6-BD1E-2C96FF445A1D}" srcId="{86F6C111-8640-4E2D-B5B5-AEA402FED9AD}" destId="{2A67781D-EB80-4CBD-9749-882237317809}" srcOrd="0" destOrd="0" parTransId="{AE467E97-C351-4056-A47D-9EEA8560095C}" sibTransId="{CECAE0A7-3C66-4A3B-BCD4-0FE92E1F4033}"/>
    <dgm:cxn modelId="{4B2C8E1A-C45E-4BAB-AD2E-7F892226992E}" srcId="{86F6C111-8640-4E2D-B5B5-AEA402FED9AD}" destId="{23F94585-A6A6-423C-B32E-5BFBB4E5DAD8}" srcOrd="6" destOrd="0" parTransId="{63D938C1-6C43-41FB-BB49-C1736A869139}" sibTransId="{4DC22A9D-A208-4784-A4A3-6ACCCB5DF353}"/>
    <dgm:cxn modelId="{29C1280D-A5F4-448F-858C-64AA242E09DA}" type="presParOf" srcId="{CAC4EFCD-07FF-4E56-8DA6-4F5662832948}" destId="{09C63E2F-7E2C-48A1-9273-F4DC84F6A209}" srcOrd="0" destOrd="0" presId="urn:microsoft.com/office/officeart/2005/8/layout/default"/>
    <dgm:cxn modelId="{B4F6A48F-15E7-4037-AF7A-BDD827F5C540}" type="presParOf" srcId="{CAC4EFCD-07FF-4E56-8DA6-4F5662832948}" destId="{2B31E262-07C8-4408-B5CC-EAA23722C8F3}" srcOrd="1" destOrd="0" presId="urn:microsoft.com/office/officeart/2005/8/layout/default"/>
    <dgm:cxn modelId="{04E327B8-EC73-480C-8548-FD4F31716688}" type="presParOf" srcId="{CAC4EFCD-07FF-4E56-8DA6-4F5662832948}" destId="{E03412D1-86BB-4BB8-B4D4-D96F81D8BA75}" srcOrd="2" destOrd="0" presId="urn:microsoft.com/office/officeart/2005/8/layout/default"/>
    <dgm:cxn modelId="{E77DB7D1-27D1-468F-9007-1129F4F13228}" type="presParOf" srcId="{CAC4EFCD-07FF-4E56-8DA6-4F5662832948}" destId="{522BB3B7-765E-4229-8CBF-F3502B47ACE5}" srcOrd="3" destOrd="0" presId="urn:microsoft.com/office/officeart/2005/8/layout/default"/>
    <dgm:cxn modelId="{BEE47299-8D68-4D17-A980-D8A097AF670F}" type="presParOf" srcId="{CAC4EFCD-07FF-4E56-8DA6-4F5662832948}" destId="{9B371349-631E-4EB9-8F0A-D4BF337FFD9D}" srcOrd="4" destOrd="0" presId="urn:microsoft.com/office/officeart/2005/8/layout/default"/>
    <dgm:cxn modelId="{6831666B-584E-4CFF-BCEE-902C010AFB24}" type="presParOf" srcId="{CAC4EFCD-07FF-4E56-8DA6-4F5662832948}" destId="{8A85AE6F-4189-4FE2-88C5-0A391E97CAB1}" srcOrd="5" destOrd="0" presId="urn:microsoft.com/office/officeart/2005/8/layout/default"/>
    <dgm:cxn modelId="{89A56D5F-D60B-4522-8368-E23FF89697F6}" type="presParOf" srcId="{CAC4EFCD-07FF-4E56-8DA6-4F5662832948}" destId="{396904CF-9989-4F48-92D9-6C6AE2295DB7}" srcOrd="6" destOrd="0" presId="urn:microsoft.com/office/officeart/2005/8/layout/default"/>
    <dgm:cxn modelId="{F3915E9D-A903-48F1-A829-3BDF85037A57}" type="presParOf" srcId="{CAC4EFCD-07FF-4E56-8DA6-4F5662832948}" destId="{FEEE8CD3-2D6D-476F-B6CB-370A093B8B19}" srcOrd="7" destOrd="0" presId="urn:microsoft.com/office/officeart/2005/8/layout/default"/>
    <dgm:cxn modelId="{FD32A533-66CC-45C6-8321-B6E13291035B}" type="presParOf" srcId="{CAC4EFCD-07FF-4E56-8DA6-4F5662832948}" destId="{86359F1A-D875-4860-B2C3-3C31C52541BF}" srcOrd="8" destOrd="0" presId="urn:microsoft.com/office/officeart/2005/8/layout/default"/>
    <dgm:cxn modelId="{7B397F43-7617-481B-84CE-D00845610EA3}" type="presParOf" srcId="{CAC4EFCD-07FF-4E56-8DA6-4F5662832948}" destId="{ED6EC428-981B-4A54-BB73-4FB4E891BFEE}" srcOrd="9" destOrd="0" presId="urn:microsoft.com/office/officeart/2005/8/layout/default"/>
    <dgm:cxn modelId="{B0BCBBA5-E6CA-4695-8073-5A1982759D9D}" type="presParOf" srcId="{CAC4EFCD-07FF-4E56-8DA6-4F5662832948}" destId="{A9E7CCE2-CE7D-49E9-A1D2-C1AB0B976A28}" srcOrd="10" destOrd="0" presId="urn:microsoft.com/office/officeart/2005/8/layout/default"/>
    <dgm:cxn modelId="{9F15B466-1418-45FF-A0FC-A6B1C6319B50}" type="presParOf" srcId="{CAC4EFCD-07FF-4E56-8DA6-4F5662832948}" destId="{11E99B67-CE18-4602-941E-E646A53D2752}" srcOrd="11" destOrd="0" presId="urn:microsoft.com/office/officeart/2005/8/layout/default"/>
    <dgm:cxn modelId="{EE561E40-7CA6-49EF-986B-E22C0D33CC57}" type="presParOf" srcId="{CAC4EFCD-07FF-4E56-8DA6-4F5662832948}" destId="{B60E5ADE-2181-420A-A0E9-FCB88A3B9673}" srcOrd="12" destOrd="0" presId="urn:microsoft.com/office/officeart/2005/8/layout/default"/>
    <dgm:cxn modelId="{24C48704-29CD-4DDA-99F1-8A4494D911F7}" type="presParOf" srcId="{CAC4EFCD-07FF-4E56-8DA6-4F5662832948}" destId="{4FEFF6E2-9D57-4A47-A934-EE3A5445AC98}" srcOrd="13" destOrd="0" presId="urn:microsoft.com/office/officeart/2005/8/layout/default"/>
    <dgm:cxn modelId="{1F946E36-D07D-45B8-A42E-748E40248A85}" type="presParOf" srcId="{CAC4EFCD-07FF-4E56-8DA6-4F5662832948}" destId="{93C217EE-71AA-4C1E-92A4-666F678EC90D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113AFF-5B41-4C2B-A1B9-23892A25BDE2}" type="doc">
      <dgm:prSet loTypeId="urn:microsoft.com/office/officeart/2005/8/layout/pyramid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BD4EF33-013F-486A-85D7-D3C0ED0502C2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Academic Institutions</a:t>
          </a:r>
          <a:endParaRPr lang="en-US" sz="1600" b="1" dirty="0">
            <a:solidFill>
              <a:schemeClr val="tx1"/>
            </a:solidFill>
          </a:endParaRPr>
        </a:p>
      </dgm:t>
    </dgm:pt>
    <dgm:pt modelId="{B9396BC4-960E-4C9D-8A33-597F19EF2B8E}" type="parTrans" cxnId="{6095276B-8FF5-45F5-A4B4-0942E3D46CB6}">
      <dgm:prSet/>
      <dgm:spPr/>
      <dgm:t>
        <a:bodyPr/>
        <a:lstStyle/>
        <a:p>
          <a:endParaRPr lang="en-US"/>
        </a:p>
      </dgm:t>
    </dgm:pt>
    <dgm:pt modelId="{FFF5CD28-E6E8-4796-9C73-ECADB5899784}" type="sibTrans" cxnId="{6095276B-8FF5-45F5-A4B4-0942E3D46CB6}">
      <dgm:prSet/>
      <dgm:spPr/>
      <dgm:t>
        <a:bodyPr/>
        <a:lstStyle/>
        <a:p>
          <a:endParaRPr lang="en-US"/>
        </a:p>
      </dgm:t>
    </dgm:pt>
    <dgm:pt modelId="{B2397170-911A-49AB-AD0A-189490C87B65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Students</a:t>
          </a:r>
          <a:endParaRPr lang="en-US" sz="1600" b="1" dirty="0">
            <a:solidFill>
              <a:schemeClr val="tx1"/>
            </a:solidFill>
          </a:endParaRPr>
        </a:p>
      </dgm:t>
    </dgm:pt>
    <dgm:pt modelId="{50C7424D-6F3A-4251-93F5-D4B57A5174B2}" type="parTrans" cxnId="{8AED6735-E691-486B-91C5-03578A2CA3B8}">
      <dgm:prSet/>
      <dgm:spPr/>
      <dgm:t>
        <a:bodyPr/>
        <a:lstStyle/>
        <a:p>
          <a:endParaRPr lang="en-US"/>
        </a:p>
      </dgm:t>
    </dgm:pt>
    <dgm:pt modelId="{4636407D-6B73-4D8E-A549-CD76EE6BC966}" type="sibTrans" cxnId="{8AED6735-E691-486B-91C5-03578A2CA3B8}">
      <dgm:prSet/>
      <dgm:spPr/>
      <dgm:t>
        <a:bodyPr/>
        <a:lstStyle/>
        <a:p>
          <a:endParaRPr lang="en-US"/>
        </a:p>
      </dgm:t>
    </dgm:pt>
    <dgm:pt modelId="{677C344F-DC5C-4DF6-AD19-C2702749535C}">
      <dgm:prSet phldrT="[Text]" custT="1"/>
      <dgm:spPr>
        <a:solidFill>
          <a:schemeClr val="tx2"/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NAD</a:t>
          </a:r>
          <a:endParaRPr lang="en-US" sz="2000" b="1" dirty="0">
            <a:solidFill>
              <a:schemeClr val="tx1"/>
            </a:solidFill>
          </a:endParaRPr>
        </a:p>
      </dgm:t>
    </dgm:pt>
    <dgm:pt modelId="{FA4C0F9E-A3A8-442B-A42B-82903547504D}" type="parTrans" cxnId="{4F2CE462-EE52-4293-9D83-6509F2C930D6}">
      <dgm:prSet/>
      <dgm:spPr/>
      <dgm:t>
        <a:bodyPr/>
        <a:lstStyle/>
        <a:p>
          <a:endParaRPr lang="en-US"/>
        </a:p>
      </dgm:t>
    </dgm:pt>
    <dgm:pt modelId="{F3996F26-8114-43E4-B1BA-C8EC993D3188}" type="sibTrans" cxnId="{4F2CE462-EE52-4293-9D83-6509F2C930D6}">
      <dgm:prSet/>
      <dgm:spPr/>
      <dgm:t>
        <a:bodyPr/>
        <a:lstStyle/>
        <a:p>
          <a:endParaRPr lang="en-US"/>
        </a:p>
      </dgm:t>
    </dgm:pt>
    <dgm:pt modelId="{FF139E10-EA5A-4D10-8C31-E7D2F8DC0CFA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Verifiers</a:t>
          </a:r>
          <a:endParaRPr lang="en-US" sz="1600" b="1" dirty="0">
            <a:solidFill>
              <a:schemeClr val="tx1"/>
            </a:solidFill>
          </a:endParaRPr>
        </a:p>
      </dgm:t>
    </dgm:pt>
    <dgm:pt modelId="{AC98C1B4-F88F-448D-B11C-EE142B4DA300}" type="parTrans" cxnId="{61C20006-77F1-4FF5-8148-A5EBAEA691F1}">
      <dgm:prSet/>
      <dgm:spPr/>
      <dgm:t>
        <a:bodyPr/>
        <a:lstStyle/>
        <a:p>
          <a:endParaRPr lang="en-US"/>
        </a:p>
      </dgm:t>
    </dgm:pt>
    <dgm:pt modelId="{FAA17FF6-ECFF-4607-BEAD-1C322505A4A9}" type="sibTrans" cxnId="{61C20006-77F1-4FF5-8148-A5EBAEA691F1}">
      <dgm:prSet/>
      <dgm:spPr/>
      <dgm:t>
        <a:bodyPr/>
        <a:lstStyle/>
        <a:p>
          <a:endParaRPr lang="en-US"/>
        </a:p>
      </dgm:t>
    </dgm:pt>
    <dgm:pt modelId="{CACB8D9A-4BCB-4CAB-82B1-BD492670D48F}" type="pres">
      <dgm:prSet presAssocID="{46113AFF-5B41-4C2B-A1B9-23892A25BDE2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171D81-BED5-45F6-9390-CA3EBBC53883}" type="pres">
      <dgm:prSet presAssocID="{46113AFF-5B41-4C2B-A1B9-23892A25BDE2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8511E9-769D-49B0-ADC9-E4DE5D16BC65}" type="pres">
      <dgm:prSet presAssocID="{46113AFF-5B41-4C2B-A1B9-23892A25BDE2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8B68CF-77BF-43FF-8CE0-069B9D49FFFF}" type="pres">
      <dgm:prSet presAssocID="{46113AFF-5B41-4C2B-A1B9-23892A25BDE2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1560F7-2731-45B0-96E2-D5FA2A2DAB3F}" type="pres">
      <dgm:prSet presAssocID="{46113AFF-5B41-4C2B-A1B9-23892A25BDE2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1C20006-77F1-4FF5-8148-A5EBAEA691F1}" srcId="{46113AFF-5B41-4C2B-A1B9-23892A25BDE2}" destId="{FF139E10-EA5A-4D10-8C31-E7D2F8DC0CFA}" srcOrd="3" destOrd="0" parTransId="{AC98C1B4-F88F-448D-B11C-EE142B4DA300}" sibTransId="{FAA17FF6-ECFF-4607-BEAD-1C322505A4A9}"/>
    <dgm:cxn modelId="{90B156F3-E270-400C-AF5C-328AEA53E8EE}" type="presOf" srcId="{677C344F-DC5C-4DF6-AD19-C2702749535C}" destId="{168B68CF-77BF-43FF-8CE0-069B9D49FFFF}" srcOrd="0" destOrd="0" presId="urn:microsoft.com/office/officeart/2005/8/layout/pyramid4"/>
    <dgm:cxn modelId="{359F9B7F-4F06-481A-9178-7A1459BE4C11}" type="presOf" srcId="{B2397170-911A-49AB-AD0A-189490C87B65}" destId="{038511E9-769D-49B0-ADC9-E4DE5D16BC65}" srcOrd="0" destOrd="0" presId="urn:microsoft.com/office/officeart/2005/8/layout/pyramid4"/>
    <dgm:cxn modelId="{6C6BF0A6-74E0-434F-B0F0-B3D8940C7132}" type="presOf" srcId="{46113AFF-5B41-4C2B-A1B9-23892A25BDE2}" destId="{CACB8D9A-4BCB-4CAB-82B1-BD492670D48F}" srcOrd="0" destOrd="0" presId="urn:microsoft.com/office/officeart/2005/8/layout/pyramid4"/>
    <dgm:cxn modelId="{CB86B6CB-0856-4691-96DD-14CF8F066C3D}" type="presOf" srcId="{9BD4EF33-013F-486A-85D7-D3C0ED0502C2}" destId="{53171D81-BED5-45F6-9390-CA3EBBC53883}" srcOrd="0" destOrd="0" presId="urn:microsoft.com/office/officeart/2005/8/layout/pyramid4"/>
    <dgm:cxn modelId="{D3D8D957-C89D-49E0-985B-CD2DC1E50697}" type="presOf" srcId="{FF139E10-EA5A-4D10-8C31-E7D2F8DC0CFA}" destId="{F21560F7-2731-45B0-96E2-D5FA2A2DAB3F}" srcOrd="0" destOrd="0" presId="urn:microsoft.com/office/officeart/2005/8/layout/pyramid4"/>
    <dgm:cxn modelId="{8AED6735-E691-486B-91C5-03578A2CA3B8}" srcId="{46113AFF-5B41-4C2B-A1B9-23892A25BDE2}" destId="{B2397170-911A-49AB-AD0A-189490C87B65}" srcOrd="1" destOrd="0" parTransId="{50C7424D-6F3A-4251-93F5-D4B57A5174B2}" sibTransId="{4636407D-6B73-4D8E-A549-CD76EE6BC966}"/>
    <dgm:cxn modelId="{6095276B-8FF5-45F5-A4B4-0942E3D46CB6}" srcId="{46113AFF-5B41-4C2B-A1B9-23892A25BDE2}" destId="{9BD4EF33-013F-486A-85D7-D3C0ED0502C2}" srcOrd="0" destOrd="0" parTransId="{B9396BC4-960E-4C9D-8A33-597F19EF2B8E}" sibTransId="{FFF5CD28-E6E8-4796-9C73-ECADB5899784}"/>
    <dgm:cxn modelId="{4F2CE462-EE52-4293-9D83-6509F2C930D6}" srcId="{46113AFF-5B41-4C2B-A1B9-23892A25BDE2}" destId="{677C344F-DC5C-4DF6-AD19-C2702749535C}" srcOrd="2" destOrd="0" parTransId="{FA4C0F9E-A3A8-442B-A42B-82903547504D}" sibTransId="{F3996F26-8114-43E4-B1BA-C8EC993D3188}"/>
    <dgm:cxn modelId="{39488F17-21BA-444E-8B46-DD91C71FD02A}" type="presParOf" srcId="{CACB8D9A-4BCB-4CAB-82B1-BD492670D48F}" destId="{53171D81-BED5-45F6-9390-CA3EBBC53883}" srcOrd="0" destOrd="0" presId="urn:microsoft.com/office/officeart/2005/8/layout/pyramid4"/>
    <dgm:cxn modelId="{D768CF42-21FA-4995-9D19-018C8EB51684}" type="presParOf" srcId="{CACB8D9A-4BCB-4CAB-82B1-BD492670D48F}" destId="{038511E9-769D-49B0-ADC9-E4DE5D16BC65}" srcOrd="1" destOrd="0" presId="urn:microsoft.com/office/officeart/2005/8/layout/pyramid4"/>
    <dgm:cxn modelId="{F84D6206-3382-46DC-950D-D1987AA60619}" type="presParOf" srcId="{CACB8D9A-4BCB-4CAB-82B1-BD492670D48F}" destId="{168B68CF-77BF-43FF-8CE0-069B9D49FFFF}" srcOrd="2" destOrd="0" presId="urn:microsoft.com/office/officeart/2005/8/layout/pyramid4"/>
    <dgm:cxn modelId="{4D80BD4D-1480-49E1-97B3-63A3D5FC6F5D}" type="presParOf" srcId="{CACB8D9A-4BCB-4CAB-82B1-BD492670D48F}" destId="{F21560F7-2731-45B0-96E2-D5FA2A2DAB3F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6113AFF-5B41-4C2B-A1B9-23892A25BDE2}" type="doc">
      <dgm:prSet loTypeId="urn:microsoft.com/office/officeart/2005/8/layout/pyramid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BD4EF33-013F-486A-85D7-D3C0ED0502C2}">
      <dgm:prSet phldrT="[Text]"/>
      <dgm:spPr>
        <a:solidFill>
          <a:schemeClr val="tx2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Academic Institutions</a:t>
          </a:r>
          <a:endParaRPr lang="en-US" b="1" dirty="0">
            <a:solidFill>
              <a:schemeClr val="tx1"/>
            </a:solidFill>
          </a:endParaRPr>
        </a:p>
      </dgm:t>
    </dgm:pt>
    <dgm:pt modelId="{B9396BC4-960E-4C9D-8A33-597F19EF2B8E}" type="parTrans" cxnId="{6095276B-8FF5-45F5-A4B4-0942E3D46CB6}">
      <dgm:prSet/>
      <dgm:spPr/>
      <dgm:t>
        <a:bodyPr/>
        <a:lstStyle/>
        <a:p>
          <a:endParaRPr lang="en-US"/>
        </a:p>
      </dgm:t>
    </dgm:pt>
    <dgm:pt modelId="{FFF5CD28-E6E8-4796-9C73-ECADB5899784}" type="sibTrans" cxnId="{6095276B-8FF5-45F5-A4B4-0942E3D46CB6}">
      <dgm:prSet/>
      <dgm:spPr/>
      <dgm:t>
        <a:bodyPr/>
        <a:lstStyle/>
        <a:p>
          <a:endParaRPr lang="en-US"/>
        </a:p>
      </dgm:t>
    </dgm:pt>
    <dgm:pt modelId="{B2397170-911A-49AB-AD0A-189490C87B65}">
      <dgm:prSet phldrT="[Text]"/>
      <dgm:spPr>
        <a:noFill/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Students</a:t>
          </a:r>
          <a:endParaRPr lang="en-US" b="1" dirty="0">
            <a:solidFill>
              <a:schemeClr val="tx1"/>
            </a:solidFill>
          </a:endParaRPr>
        </a:p>
      </dgm:t>
    </dgm:pt>
    <dgm:pt modelId="{50C7424D-6F3A-4251-93F5-D4B57A5174B2}" type="parTrans" cxnId="{8AED6735-E691-486B-91C5-03578A2CA3B8}">
      <dgm:prSet/>
      <dgm:spPr/>
      <dgm:t>
        <a:bodyPr/>
        <a:lstStyle/>
        <a:p>
          <a:endParaRPr lang="en-US"/>
        </a:p>
      </dgm:t>
    </dgm:pt>
    <dgm:pt modelId="{4636407D-6B73-4D8E-A549-CD76EE6BC966}" type="sibTrans" cxnId="{8AED6735-E691-486B-91C5-03578A2CA3B8}">
      <dgm:prSet/>
      <dgm:spPr/>
      <dgm:t>
        <a:bodyPr/>
        <a:lstStyle/>
        <a:p>
          <a:endParaRPr lang="en-US"/>
        </a:p>
      </dgm:t>
    </dgm:pt>
    <dgm:pt modelId="{677C344F-DC5C-4DF6-AD19-C2702749535C}">
      <dgm:prSet phldrT="[Text]"/>
      <dgm:spPr>
        <a:noFill/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NAD</a:t>
          </a:r>
          <a:endParaRPr lang="en-US" b="1" dirty="0">
            <a:solidFill>
              <a:schemeClr val="tx1"/>
            </a:solidFill>
          </a:endParaRPr>
        </a:p>
      </dgm:t>
    </dgm:pt>
    <dgm:pt modelId="{FA4C0F9E-A3A8-442B-A42B-82903547504D}" type="parTrans" cxnId="{4F2CE462-EE52-4293-9D83-6509F2C930D6}">
      <dgm:prSet/>
      <dgm:spPr/>
      <dgm:t>
        <a:bodyPr/>
        <a:lstStyle/>
        <a:p>
          <a:endParaRPr lang="en-US"/>
        </a:p>
      </dgm:t>
    </dgm:pt>
    <dgm:pt modelId="{F3996F26-8114-43E4-B1BA-C8EC993D3188}" type="sibTrans" cxnId="{4F2CE462-EE52-4293-9D83-6509F2C930D6}">
      <dgm:prSet/>
      <dgm:spPr/>
      <dgm:t>
        <a:bodyPr/>
        <a:lstStyle/>
        <a:p>
          <a:endParaRPr lang="en-US"/>
        </a:p>
      </dgm:t>
    </dgm:pt>
    <dgm:pt modelId="{FF139E10-EA5A-4D10-8C31-E7D2F8DC0CFA}">
      <dgm:prSet phldrT="[Text]"/>
      <dgm:spPr>
        <a:noFill/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Verifiers</a:t>
          </a:r>
          <a:endParaRPr lang="en-US" b="1" dirty="0">
            <a:solidFill>
              <a:schemeClr val="tx1"/>
            </a:solidFill>
          </a:endParaRPr>
        </a:p>
      </dgm:t>
    </dgm:pt>
    <dgm:pt modelId="{AC98C1B4-F88F-448D-B11C-EE142B4DA300}" type="parTrans" cxnId="{61C20006-77F1-4FF5-8148-A5EBAEA691F1}">
      <dgm:prSet/>
      <dgm:spPr/>
      <dgm:t>
        <a:bodyPr/>
        <a:lstStyle/>
        <a:p>
          <a:endParaRPr lang="en-US"/>
        </a:p>
      </dgm:t>
    </dgm:pt>
    <dgm:pt modelId="{FAA17FF6-ECFF-4607-BEAD-1C322505A4A9}" type="sibTrans" cxnId="{61C20006-77F1-4FF5-8148-A5EBAEA691F1}">
      <dgm:prSet/>
      <dgm:spPr/>
      <dgm:t>
        <a:bodyPr/>
        <a:lstStyle/>
        <a:p>
          <a:endParaRPr lang="en-US"/>
        </a:p>
      </dgm:t>
    </dgm:pt>
    <dgm:pt modelId="{CACB8D9A-4BCB-4CAB-82B1-BD492670D48F}" type="pres">
      <dgm:prSet presAssocID="{46113AFF-5B41-4C2B-A1B9-23892A25BDE2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171D81-BED5-45F6-9390-CA3EBBC53883}" type="pres">
      <dgm:prSet presAssocID="{46113AFF-5B41-4C2B-A1B9-23892A25BDE2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8511E9-769D-49B0-ADC9-E4DE5D16BC65}" type="pres">
      <dgm:prSet presAssocID="{46113AFF-5B41-4C2B-A1B9-23892A25BDE2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8B68CF-77BF-43FF-8CE0-069B9D49FFFF}" type="pres">
      <dgm:prSet presAssocID="{46113AFF-5B41-4C2B-A1B9-23892A25BDE2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1560F7-2731-45B0-96E2-D5FA2A2DAB3F}" type="pres">
      <dgm:prSet presAssocID="{46113AFF-5B41-4C2B-A1B9-23892A25BDE2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1C20006-77F1-4FF5-8148-A5EBAEA691F1}" srcId="{46113AFF-5B41-4C2B-A1B9-23892A25BDE2}" destId="{FF139E10-EA5A-4D10-8C31-E7D2F8DC0CFA}" srcOrd="3" destOrd="0" parTransId="{AC98C1B4-F88F-448D-B11C-EE142B4DA300}" sibTransId="{FAA17FF6-ECFF-4607-BEAD-1C322505A4A9}"/>
    <dgm:cxn modelId="{8AED6735-E691-486B-91C5-03578A2CA3B8}" srcId="{46113AFF-5B41-4C2B-A1B9-23892A25BDE2}" destId="{B2397170-911A-49AB-AD0A-189490C87B65}" srcOrd="1" destOrd="0" parTransId="{50C7424D-6F3A-4251-93F5-D4B57A5174B2}" sibTransId="{4636407D-6B73-4D8E-A549-CD76EE6BC966}"/>
    <dgm:cxn modelId="{0DC93528-5B15-4C3E-9B06-F6888FA0B80A}" type="presOf" srcId="{FF139E10-EA5A-4D10-8C31-E7D2F8DC0CFA}" destId="{F21560F7-2731-45B0-96E2-D5FA2A2DAB3F}" srcOrd="0" destOrd="0" presId="urn:microsoft.com/office/officeart/2005/8/layout/pyramid4"/>
    <dgm:cxn modelId="{01502016-2230-46DA-9019-AE57469EDC06}" type="presOf" srcId="{B2397170-911A-49AB-AD0A-189490C87B65}" destId="{038511E9-769D-49B0-ADC9-E4DE5D16BC65}" srcOrd="0" destOrd="0" presId="urn:microsoft.com/office/officeart/2005/8/layout/pyramid4"/>
    <dgm:cxn modelId="{6095276B-8FF5-45F5-A4B4-0942E3D46CB6}" srcId="{46113AFF-5B41-4C2B-A1B9-23892A25BDE2}" destId="{9BD4EF33-013F-486A-85D7-D3C0ED0502C2}" srcOrd="0" destOrd="0" parTransId="{B9396BC4-960E-4C9D-8A33-597F19EF2B8E}" sibTransId="{FFF5CD28-E6E8-4796-9C73-ECADB5899784}"/>
    <dgm:cxn modelId="{F68101C2-A3B0-43FB-8CFF-AD260D90DE70}" type="presOf" srcId="{9BD4EF33-013F-486A-85D7-D3C0ED0502C2}" destId="{53171D81-BED5-45F6-9390-CA3EBBC53883}" srcOrd="0" destOrd="0" presId="urn:microsoft.com/office/officeart/2005/8/layout/pyramid4"/>
    <dgm:cxn modelId="{38007935-4B1B-4C23-983B-AC86D04BA8C6}" type="presOf" srcId="{46113AFF-5B41-4C2B-A1B9-23892A25BDE2}" destId="{CACB8D9A-4BCB-4CAB-82B1-BD492670D48F}" srcOrd="0" destOrd="0" presId="urn:microsoft.com/office/officeart/2005/8/layout/pyramid4"/>
    <dgm:cxn modelId="{D387447D-35A7-4472-AD42-AB5531B825A2}" type="presOf" srcId="{677C344F-DC5C-4DF6-AD19-C2702749535C}" destId="{168B68CF-77BF-43FF-8CE0-069B9D49FFFF}" srcOrd="0" destOrd="0" presId="urn:microsoft.com/office/officeart/2005/8/layout/pyramid4"/>
    <dgm:cxn modelId="{4F2CE462-EE52-4293-9D83-6509F2C930D6}" srcId="{46113AFF-5B41-4C2B-A1B9-23892A25BDE2}" destId="{677C344F-DC5C-4DF6-AD19-C2702749535C}" srcOrd="2" destOrd="0" parTransId="{FA4C0F9E-A3A8-442B-A42B-82903547504D}" sibTransId="{F3996F26-8114-43E4-B1BA-C8EC993D3188}"/>
    <dgm:cxn modelId="{25C354D5-6215-4E3E-9325-18833FE01953}" type="presParOf" srcId="{CACB8D9A-4BCB-4CAB-82B1-BD492670D48F}" destId="{53171D81-BED5-45F6-9390-CA3EBBC53883}" srcOrd="0" destOrd="0" presId="urn:microsoft.com/office/officeart/2005/8/layout/pyramid4"/>
    <dgm:cxn modelId="{D423341D-F664-40DB-90B0-C1FFC332892A}" type="presParOf" srcId="{CACB8D9A-4BCB-4CAB-82B1-BD492670D48F}" destId="{038511E9-769D-49B0-ADC9-E4DE5D16BC65}" srcOrd="1" destOrd="0" presId="urn:microsoft.com/office/officeart/2005/8/layout/pyramid4"/>
    <dgm:cxn modelId="{0329AED5-DAE6-4C0E-A269-2C0FA9E74DB9}" type="presParOf" srcId="{CACB8D9A-4BCB-4CAB-82B1-BD492670D48F}" destId="{168B68CF-77BF-43FF-8CE0-069B9D49FFFF}" srcOrd="2" destOrd="0" presId="urn:microsoft.com/office/officeart/2005/8/layout/pyramid4"/>
    <dgm:cxn modelId="{1DFA60DE-09FB-4A78-8A45-850DB0FE9E0D}" type="presParOf" srcId="{CACB8D9A-4BCB-4CAB-82B1-BD492670D48F}" destId="{F21560F7-2731-45B0-96E2-D5FA2A2DAB3F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6113AFF-5B41-4C2B-A1B9-23892A25BDE2}" type="doc">
      <dgm:prSet loTypeId="urn:microsoft.com/office/officeart/2005/8/layout/pyramid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BD4EF33-013F-486A-85D7-D3C0ED0502C2}">
      <dgm:prSet phldrT="[Text]"/>
      <dgm:spPr>
        <a:solidFill>
          <a:schemeClr val="tx2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Academic Institutions</a:t>
          </a:r>
          <a:endParaRPr lang="en-US" b="1" dirty="0">
            <a:solidFill>
              <a:schemeClr val="tx1"/>
            </a:solidFill>
          </a:endParaRPr>
        </a:p>
      </dgm:t>
    </dgm:pt>
    <dgm:pt modelId="{B9396BC4-960E-4C9D-8A33-597F19EF2B8E}" type="parTrans" cxnId="{6095276B-8FF5-45F5-A4B4-0942E3D46CB6}">
      <dgm:prSet/>
      <dgm:spPr/>
      <dgm:t>
        <a:bodyPr/>
        <a:lstStyle/>
        <a:p>
          <a:endParaRPr lang="en-US"/>
        </a:p>
      </dgm:t>
    </dgm:pt>
    <dgm:pt modelId="{FFF5CD28-E6E8-4796-9C73-ECADB5899784}" type="sibTrans" cxnId="{6095276B-8FF5-45F5-A4B4-0942E3D46CB6}">
      <dgm:prSet/>
      <dgm:spPr/>
      <dgm:t>
        <a:bodyPr/>
        <a:lstStyle/>
        <a:p>
          <a:endParaRPr lang="en-US"/>
        </a:p>
      </dgm:t>
    </dgm:pt>
    <dgm:pt modelId="{B2397170-911A-49AB-AD0A-189490C87B65}">
      <dgm:prSet phldrT="[Text]"/>
      <dgm:spPr>
        <a:noFill/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Students</a:t>
          </a:r>
          <a:endParaRPr lang="en-US" b="1" dirty="0">
            <a:solidFill>
              <a:schemeClr val="tx1"/>
            </a:solidFill>
          </a:endParaRPr>
        </a:p>
      </dgm:t>
    </dgm:pt>
    <dgm:pt modelId="{50C7424D-6F3A-4251-93F5-D4B57A5174B2}" type="parTrans" cxnId="{8AED6735-E691-486B-91C5-03578A2CA3B8}">
      <dgm:prSet/>
      <dgm:spPr/>
      <dgm:t>
        <a:bodyPr/>
        <a:lstStyle/>
        <a:p>
          <a:endParaRPr lang="en-US"/>
        </a:p>
      </dgm:t>
    </dgm:pt>
    <dgm:pt modelId="{4636407D-6B73-4D8E-A549-CD76EE6BC966}" type="sibTrans" cxnId="{8AED6735-E691-486B-91C5-03578A2CA3B8}">
      <dgm:prSet/>
      <dgm:spPr/>
      <dgm:t>
        <a:bodyPr/>
        <a:lstStyle/>
        <a:p>
          <a:endParaRPr lang="en-US"/>
        </a:p>
      </dgm:t>
    </dgm:pt>
    <dgm:pt modelId="{677C344F-DC5C-4DF6-AD19-C2702749535C}">
      <dgm:prSet phldrT="[Text]"/>
      <dgm:spPr>
        <a:noFill/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NAD</a:t>
          </a:r>
          <a:endParaRPr lang="en-US" b="1" dirty="0">
            <a:solidFill>
              <a:schemeClr val="tx1"/>
            </a:solidFill>
          </a:endParaRPr>
        </a:p>
      </dgm:t>
    </dgm:pt>
    <dgm:pt modelId="{FA4C0F9E-A3A8-442B-A42B-82903547504D}" type="parTrans" cxnId="{4F2CE462-EE52-4293-9D83-6509F2C930D6}">
      <dgm:prSet/>
      <dgm:spPr/>
      <dgm:t>
        <a:bodyPr/>
        <a:lstStyle/>
        <a:p>
          <a:endParaRPr lang="en-US"/>
        </a:p>
      </dgm:t>
    </dgm:pt>
    <dgm:pt modelId="{F3996F26-8114-43E4-B1BA-C8EC993D3188}" type="sibTrans" cxnId="{4F2CE462-EE52-4293-9D83-6509F2C930D6}">
      <dgm:prSet/>
      <dgm:spPr/>
      <dgm:t>
        <a:bodyPr/>
        <a:lstStyle/>
        <a:p>
          <a:endParaRPr lang="en-US"/>
        </a:p>
      </dgm:t>
    </dgm:pt>
    <dgm:pt modelId="{FF139E10-EA5A-4D10-8C31-E7D2F8DC0CFA}">
      <dgm:prSet phldrT="[Text]"/>
      <dgm:spPr>
        <a:noFill/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Verifiers</a:t>
          </a:r>
          <a:endParaRPr lang="en-US" b="1" dirty="0">
            <a:solidFill>
              <a:schemeClr val="tx1"/>
            </a:solidFill>
          </a:endParaRPr>
        </a:p>
      </dgm:t>
    </dgm:pt>
    <dgm:pt modelId="{AC98C1B4-F88F-448D-B11C-EE142B4DA300}" type="parTrans" cxnId="{61C20006-77F1-4FF5-8148-A5EBAEA691F1}">
      <dgm:prSet/>
      <dgm:spPr/>
      <dgm:t>
        <a:bodyPr/>
        <a:lstStyle/>
        <a:p>
          <a:endParaRPr lang="en-US"/>
        </a:p>
      </dgm:t>
    </dgm:pt>
    <dgm:pt modelId="{FAA17FF6-ECFF-4607-BEAD-1C322505A4A9}" type="sibTrans" cxnId="{61C20006-77F1-4FF5-8148-A5EBAEA691F1}">
      <dgm:prSet/>
      <dgm:spPr/>
      <dgm:t>
        <a:bodyPr/>
        <a:lstStyle/>
        <a:p>
          <a:endParaRPr lang="en-US"/>
        </a:p>
      </dgm:t>
    </dgm:pt>
    <dgm:pt modelId="{CACB8D9A-4BCB-4CAB-82B1-BD492670D48F}" type="pres">
      <dgm:prSet presAssocID="{46113AFF-5B41-4C2B-A1B9-23892A25BDE2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171D81-BED5-45F6-9390-CA3EBBC53883}" type="pres">
      <dgm:prSet presAssocID="{46113AFF-5B41-4C2B-A1B9-23892A25BDE2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8511E9-769D-49B0-ADC9-E4DE5D16BC65}" type="pres">
      <dgm:prSet presAssocID="{46113AFF-5B41-4C2B-A1B9-23892A25BDE2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8B68CF-77BF-43FF-8CE0-069B9D49FFFF}" type="pres">
      <dgm:prSet presAssocID="{46113AFF-5B41-4C2B-A1B9-23892A25BDE2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1560F7-2731-45B0-96E2-D5FA2A2DAB3F}" type="pres">
      <dgm:prSet presAssocID="{46113AFF-5B41-4C2B-A1B9-23892A25BDE2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D9C7D4-AE8F-4A34-A012-33C4EEB154B0}" type="presOf" srcId="{B2397170-911A-49AB-AD0A-189490C87B65}" destId="{038511E9-769D-49B0-ADC9-E4DE5D16BC65}" srcOrd="0" destOrd="0" presId="urn:microsoft.com/office/officeart/2005/8/layout/pyramid4"/>
    <dgm:cxn modelId="{61C20006-77F1-4FF5-8148-A5EBAEA691F1}" srcId="{46113AFF-5B41-4C2B-A1B9-23892A25BDE2}" destId="{FF139E10-EA5A-4D10-8C31-E7D2F8DC0CFA}" srcOrd="3" destOrd="0" parTransId="{AC98C1B4-F88F-448D-B11C-EE142B4DA300}" sibTransId="{FAA17FF6-ECFF-4607-BEAD-1C322505A4A9}"/>
    <dgm:cxn modelId="{0E81458F-AB25-4DAB-A8B1-5E44A8CE9C78}" type="presOf" srcId="{46113AFF-5B41-4C2B-A1B9-23892A25BDE2}" destId="{CACB8D9A-4BCB-4CAB-82B1-BD492670D48F}" srcOrd="0" destOrd="0" presId="urn:microsoft.com/office/officeart/2005/8/layout/pyramid4"/>
    <dgm:cxn modelId="{47AE62A0-9E34-411A-826A-4346EB66E9AB}" type="presOf" srcId="{FF139E10-EA5A-4D10-8C31-E7D2F8DC0CFA}" destId="{F21560F7-2731-45B0-96E2-D5FA2A2DAB3F}" srcOrd="0" destOrd="0" presId="urn:microsoft.com/office/officeart/2005/8/layout/pyramid4"/>
    <dgm:cxn modelId="{60D8BF1D-7AC2-4C4A-A053-94AD5BE55D6B}" type="presOf" srcId="{9BD4EF33-013F-486A-85D7-D3C0ED0502C2}" destId="{53171D81-BED5-45F6-9390-CA3EBBC53883}" srcOrd="0" destOrd="0" presId="urn:microsoft.com/office/officeart/2005/8/layout/pyramid4"/>
    <dgm:cxn modelId="{56F29A3E-8D10-4050-996D-5C1C77B2A5EC}" type="presOf" srcId="{677C344F-DC5C-4DF6-AD19-C2702749535C}" destId="{168B68CF-77BF-43FF-8CE0-069B9D49FFFF}" srcOrd="0" destOrd="0" presId="urn:microsoft.com/office/officeart/2005/8/layout/pyramid4"/>
    <dgm:cxn modelId="{8AED6735-E691-486B-91C5-03578A2CA3B8}" srcId="{46113AFF-5B41-4C2B-A1B9-23892A25BDE2}" destId="{B2397170-911A-49AB-AD0A-189490C87B65}" srcOrd="1" destOrd="0" parTransId="{50C7424D-6F3A-4251-93F5-D4B57A5174B2}" sibTransId="{4636407D-6B73-4D8E-A549-CD76EE6BC966}"/>
    <dgm:cxn modelId="{6095276B-8FF5-45F5-A4B4-0942E3D46CB6}" srcId="{46113AFF-5B41-4C2B-A1B9-23892A25BDE2}" destId="{9BD4EF33-013F-486A-85D7-D3C0ED0502C2}" srcOrd="0" destOrd="0" parTransId="{B9396BC4-960E-4C9D-8A33-597F19EF2B8E}" sibTransId="{FFF5CD28-E6E8-4796-9C73-ECADB5899784}"/>
    <dgm:cxn modelId="{4F2CE462-EE52-4293-9D83-6509F2C930D6}" srcId="{46113AFF-5B41-4C2B-A1B9-23892A25BDE2}" destId="{677C344F-DC5C-4DF6-AD19-C2702749535C}" srcOrd="2" destOrd="0" parTransId="{FA4C0F9E-A3A8-442B-A42B-82903547504D}" sibTransId="{F3996F26-8114-43E4-B1BA-C8EC993D3188}"/>
    <dgm:cxn modelId="{1EB53C0F-348F-4E50-AFD8-A1FC47C14C84}" type="presParOf" srcId="{CACB8D9A-4BCB-4CAB-82B1-BD492670D48F}" destId="{53171D81-BED5-45F6-9390-CA3EBBC53883}" srcOrd="0" destOrd="0" presId="urn:microsoft.com/office/officeart/2005/8/layout/pyramid4"/>
    <dgm:cxn modelId="{28A1B2A2-1F7F-4C95-8154-8BF5DE38F0F7}" type="presParOf" srcId="{CACB8D9A-4BCB-4CAB-82B1-BD492670D48F}" destId="{038511E9-769D-49B0-ADC9-E4DE5D16BC65}" srcOrd="1" destOrd="0" presId="urn:microsoft.com/office/officeart/2005/8/layout/pyramid4"/>
    <dgm:cxn modelId="{05A3AA5F-BD59-4A8B-8482-6CB9523B68B7}" type="presParOf" srcId="{CACB8D9A-4BCB-4CAB-82B1-BD492670D48F}" destId="{168B68CF-77BF-43FF-8CE0-069B9D49FFFF}" srcOrd="2" destOrd="0" presId="urn:microsoft.com/office/officeart/2005/8/layout/pyramid4"/>
    <dgm:cxn modelId="{CEEDC76A-BFF9-415A-A320-AA6BC7005F6B}" type="presParOf" srcId="{CACB8D9A-4BCB-4CAB-82B1-BD492670D48F}" destId="{F21560F7-2731-45B0-96E2-D5FA2A2DAB3F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6113AFF-5B41-4C2B-A1B9-23892A25BDE2}" type="doc">
      <dgm:prSet loTypeId="urn:microsoft.com/office/officeart/2005/8/layout/pyramid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BD4EF33-013F-486A-85D7-D3C0ED0502C2}">
      <dgm:prSet phldrT="[Text]"/>
      <dgm:spPr>
        <a:solidFill>
          <a:schemeClr val="tx2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Academic Institutions</a:t>
          </a:r>
          <a:endParaRPr lang="en-US" b="1" dirty="0">
            <a:solidFill>
              <a:schemeClr val="tx1"/>
            </a:solidFill>
          </a:endParaRPr>
        </a:p>
      </dgm:t>
    </dgm:pt>
    <dgm:pt modelId="{B9396BC4-960E-4C9D-8A33-597F19EF2B8E}" type="parTrans" cxnId="{6095276B-8FF5-45F5-A4B4-0942E3D46CB6}">
      <dgm:prSet/>
      <dgm:spPr/>
      <dgm:t>
        <a:bodyPr/>
        <a:lstStyle/>
        <a:p>
          <a:endParaRPr lang="en-US"/>
        </a:p>
      </dgm:t>
    </dgm:pt>
    <dgm:pt modelId="{FFF5CD28-E6E8-4796-9C73-ECADB5899784}" type="sibTrans" cxnId="{6095276B-8FF5-45F5-A4B4-0942E3D46CB6}">
      <dgm:prSet/>
      <dgm:spPr/>
      <dgm:t>
        <a:bodyPr/>
        <a:lstStyle/>
        <a:p>
          <a:endParaRPr lang="en-US"/>
        </a:p>
      </dgm:t>
    </dgm:pt>
    <dgm:pt modelId="{B2397170-911A-49AB-AD0A-189490C87B65}">
      <dgm:prSet phldrT="[Text]"/>
      <dgm:spPr>
        <a:noFill/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Students</a:t>
          </a:r>
          <a:endParaRPr lang="en-US" b="1" dirty="0">
            <a:solidFill>
              <a:schemeClr val="tx1"/>
            </a:solidFill>
          </a:endParaRPr>
        </a:p>
      </dgm:t>
    </dgm:pt>
    <dgm:pt modelId="{50C7424D-6F3A-4251-93F5-D4B57A5174B2}" type="parTrans" cxnId="{8AED6735-E691-486B-91C5-03578A2CA3B8}">
      <dgm:prSet/>
      <dgm:spPr/>
      <dgm:t>
        <a:bodyPr/>
        <a:lstStyle/>
        <a:p>
          <a:endParaRPr lang="en-US"/>
        </a:p>
      </dgm:t>
    </dgm:pt>
    <dgm:pt modelId="{4636407D-6B73-4D8E-A549-CD76EE6BC966}" type="sibTrans" cxnId="{8AED6735-E691-486B-91C5-03578A2CA3B8}">
      <dgm:prSet/>
      <dgm:spPr/>
      <dgm:t>
        <a:bodyPr/>
        <a:lstStyle/>
        <a:p>
          <a:endParaRPr lang="en-US"/>
        </a:p>
      </dgm:t>
    </dgm:pt>
    <dgm:pt modelId="{677C344F-DC5C-4DF6-AD19-C2702749535C}">
      <dgm:prSet phldrT="[Text]"/>
      <dgm:spPr>
        <a:noFill/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NAD</a:t>
          </a:r>
          <a:endParaRPr lang="en-US" b="1" dirty="0">
            <a:solidFill>
              <a:schemeClr val="tx1"/>
            </a:solidFill>
          </a:endParaRPr>
        </a:p>
      </dgm:t>
    </dgm:pt>
    <dgm:pt modelId="{FA4C0F9E-A3A8-442B-A42B-82903547504D}" type="parTrans" cxnId="{4F2CE462-EE52-4293-9D83-6509F2C930D6}">
      <dgm:prSet/>
      <dgm:spPr/>
      <dgm:t>
        <a:bodyPr/>
        <a:lstStyle/>
        <a:p>
          <a:endParaRPr lang="en-US"/>
        </a:p>
      </dgm:t>
    </dgm:pt>
    <dgm:pt modelId="{F3996F26-8114-43E4-B1BA-C8EC993D3188}" type="sibTrans" cxnId="{4F2CE462-EE52-4293-9D83-6509F2C930D6}">
      <dgm:prSet/>
      <dgm:spPr/>
      <dgm:t>
        <a:bodyPr/>
        <a:lstStyle/>
        <a:p>
          <a:endParaRPr lang="en-US"/>
        </a:p>
      </dgm:t>
    </dgm:pt>
    <dgm:pt modelId="{FF139E10-EA5A-4D10-8C31-E7D2F8DC0CFA}">
      <dgm:prSet phldrT="[Text]"/>
      <dgm:spPr>
        <a:noFill/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Verifiers</a:t>
          </a:r>
          <a:endParaRPr lang="en-US" b="1" dirty="0">
            <a:solidFill>
              <a:schemeClr val="tx1"/>
            </a:solidFill>
          </a:endParaRPr>
        </a:p>
      </dgm:t>
    </dgm:pt>
    <dgm:pt modelId="{AC98C1B4-F88F-448D-B11C-EE142B4DA300}" type="parTrans" cxnId="{61C20006-77F1-4FF5-8148-A5EBAEA691F1}">
      <dgm:prSet/>
      <dgm:spPr/>
      <dgm:t>
        <a:bodyPr/>
        <a:lstStyle/>
        <a:p>
          <a:endParaRPr lang="en-US"/>
        </a:p>
      </dgm:t>
    </dgm:pt>
    <dgm:pt modelId="{FAA17FF6-ECFF-4607-BEAD-1C322505A4A9}" type="sibTrans" cxnId="{61C20006-77F1-4FF5-8148-A5EBAEA691F1}">
      <dgm:prSet/>
      <dgm:spPr/>
      <dgm:t>
        <a:bodyPr/>
        <a:lstStyle/>
        <a:p>
          <a:endParaRPr lang="en-US"/>
        </a:p>
      </dgm:t>
    </dgm:pt>
    <dgm:pt modelId="{CACB8D9A-4BCB-4CAB-82B1-BD492670D48F}" type="pres">
      <dgm:prSet presAssocID="{46113AFF-5B41-4C2B-A1B9-23892A25BDE2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171D81-BED5-45F6-9390-CA3EBBC53883}" type="pres">
      <dgm:prSet presAssocID="{46113AFF-5B41-4C2B-A1B9-23892A25BDE2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8511E9-769D-49B0-ADC9-E4DE5D16BC65}" type="pres">
      <dgm:prSet presAssocID="{46113AFF-5B41-4C2B-A1B9-23892A25BDE2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8B68CF-77BF-43FF-8CE0-069B9D49FFFF}" type="pres">
      <dgm:prSet presAssocID="{46113AFF-5B41-4C2B-A1B9-23892A25BDE2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1560F7-2731-45B0-96E2-D5FA2A2DAB3F}" type="pres">
      <dgm:prSet presAssocID="{46113AFF-5B41-4C2B-A1B9-23892A25BDE2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1C20006-77F1-4FF5-8148-A5EBAEA691F1}" srcId="{46113AFF-5B41-4C2B-A1B9-23892A25BDE2}" destId="{FF139E10-EA5A-4D10-8C31-E7D2F8DC0CFA}" srcOrd="3" destOrd="0" parTransId="{AC98C1B4-F88F-448D-B11C-EE142B4DA300}" sibTransId="{FAA17FF6-ECFF-4607-BEAD-1C322505A4A9}"/>
    <dgm:cxn modelId="{1C678C86-A689-4170-B1E1-498CE86FB7BB}" type="presOf" srcId="{46113AFF-5B41-4C2B-A1B9-23892A25BDE2}" destId="{CACB8D9A-4BCB-4CAB-82B1-BD492670D48F}" srcOrd="0" destOrd="0" presId="urn:microsoft.com/office/officeart/2005/8/layout/pyramid4"/>
    <dgm:cxn modelId="{8AED6735-E691-486B-91C5-03578A2CA3B8}" srcId="{46113AFF-5B41-4C2B-A1B9-23892A25BDE2}" destId="{B2397170-911A-49AB-AD0A-189490C87B65}" srcOrd="1" destOrd="0" parTransId="{50C7424D-6F3A-4251-93F5-D4B57A5174B2}" sibTransId="{4636407D-6B73-4D8E-A549-CD76EE6BC966}"/>
    <dgm:cxn modelId="{D522CBE0-0BB6-4146-98DC-50419A2B3118}" type="presOf" srcId="{B2397170-911A-49AB-AD0A-189490C87B65}" destId="{038511E9-769D-49B0-ADC9-E4DE5D16BC65}" srcOrd="0" destOrd="0" presId="urn:microsoft.com/office/officeart/2005/8/layout/pyramid4"/>
    <dgm:cxn modelId="{B822969B-8E5D-4FAE-AD5B-1DEA07A48879}" type="presOf" srcId="{FF139E10-EA5A-4D10-8C31-E7D2F8DC0CFA}" destId="{F21560F7-2731-45B0-96E2-D5FA2A2DAB3F}" srcOrd="0" destOrd="0" presId="urn:microsoft.com/office/officeart/2005/8/layout/pyramid4"/>
    <dgm:cxn modelId="{5D4F076D-B6B4-4DF9-B366-960032A530DF}" type="presOf" srcId="{9BD4EF33-013F-486A-85D7-D3C0ED0502C2}" destId="{53171D81-BED5-45F6-9390-CA3EBBC53883}" srcOrd="0" destOrd="0" presId="urn:microsoft.com/office/officeart/2005/8/layout/pyramid4"/>
    <dgm:cxn modelId="{6095276B-8FF5-45F5-A4B4-0942E3D46CB6}" srcId="{46113AFF-5B41-4C2B-A1B9-23892A25BDE2}" destId="{9BD4EF33-013F-486A-85D7-D3C0ED0502C2}" srcOrd="0" destOrd="0" parTransId="{B9396BC4-960E-4C9D-8A33-597F19EF2B8E}" sibTransId="{FFF5CD28-E6E8-4796-9C73-ECADB5899784}"/>
    <dgm:cxn modelId="{4F2CE462-EE52-4293-9D83-6509F2C930D6}" srcId="{46113AFF-5B41-4C2B-A1B9-23892A25BDE2}" destId="{677C344F-DC5C-4DF6-AD19-C2702749535C}" srcOrd="2" destOrd="0" parTransId="{FA4C0F9E-A3A8-442B-A42B-82903547504D}" sibTransId="{F3996F26-8114-43E4-B1BA-C8EC993D3188}"/>
    <dgm:cxn modelId="{C3AD36A8-7C9A-4F93-8EBE-9BBBEB4FCB18}" type="presOf" srcId="{677C344F-DC5C-4DF6-AD19-C2702749535C}" destId="{168B68CF-77BF-43FF-8CE0-069B9D49FFFF}" srcOrd="0" destOrd="0" presId="urn:microsoft.com/office/officeart/2005/8/layout/pyramid4"/>
    <dgm:cxn modelId="{21219480-9EA2-4581-AD83-60E168FC625C}" type="presParOf" srcId="{CACB8D9A-4BCB-4CAB-82B1-BD492670D48F}" destId="{53171D81-BED5-45F6-9390-CA3EBBC53883}" srcOrd="0" destOrd="0" presId="urn:microsoft.com/office/officeart/2005/8/layout/pyramid4"/>
    <dgm:cxn modelId="{E209CF1F-E09D-4F28-866F-E1060328DC83}" type="presParOf" srcId="{CACB8D9A-4BCB-4CAB-82B1-BD492670D48F}" destId="{038511E9-769D-49B0-ADC9-E4DE5D16BC65}" srcOrd="1" destOrd="0" presId="urn:microsoft.com/office/officeart/2005/8/layout/pyramid4"/>
    <dgm:cxn modelId="{2F7A1EF2-F469-47CE-A32A-9C918FB92121}" type="presParOf" srcId="{CACB8D9A-4BCB-4CAB-82B1-BD492670D48F}" destId="{168B68CF-77BF-43FF-8CE0-069B9D49FFFF}" srcOrd="2" destOrd="0" presId="urn:microsoft.com/office/officeart/2005/8/layout/pyramid4"/>
    <dgm:cxn modelId="{0BABE38E-4BE9-476F-896E-6D4F1EF478BA}" type="presParOf" srcId="{CACB8D9A-4BCB-4CAB-82B1-BD492670D48F}" destId="{F21560F7-2731-45B0-96E2-D5FA2A2DAB3F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6113AFF-5B41-4C2B-A1B9-23892A25BDE2}" type="doc">
      <dgm:prSet loTypeId="urn:microsoft.com/office/officeart/2005/8/layout/pyramid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BD4EF33-013F-486A-85D7-D3C0ED0502C2}">
      <dgm:prSet phldrT="[Text]"/>
      <dgm:spPr>
        <a:noFill/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Academic Institutions</a:t>
          </a:r>
          <a:endParaRPr lang="en-US" b="1" dirty="0">
            <a:solidFill>
              <a:schemeClr val="tx1"/>
            </a:solidFill>
          </a:endParaRPr>
        </a:p>
      </dgm:t>
    </dgm:pt>
    <dgm:pt modelId="{B9396BC4-960E-4C9D-8A33-597F19EF2B8E}" type="parTrans" cxnId="{6095276B-8FF5-45F5-A4B4-0942E3D46CB6}">
      <dgm:prSet/>
      <dgm:spPr/>
      <dgm:t>
        <a:bodyPr/>
        <a:lstStyle/>
        <a:p>
          <a:endParaRPr lang="en-US"/>
        </a:p>
      </dgm:t>
    </dgm:pt>
    <dgm:pt modelId="{FFF5CD28-E6E8-4796-9C73-ECADB5899784}" type="sibTrans" cxnId="{6095276B-8FF5-45F5-A4B4-0942E3D46CB6}">
      <dgm:prSet/>
      <dgm:spPr/>
      <dgm:t>
        <a:bodyPr/>
        <a:lstStyle/>
        <a:p>
          <a:endParaRPr lang="en-US"/>
        </a:p>
      </dgm:t>
    </dgm:pt>
    <dgm:pt modelId="{B2397170-911A-49AB-AD0A-189490C87B65}">
      <dgm:prSet phldrT="[Text]"/>
      <dgm:spPr>
        <a:solidFill>
          <a:schemeClr val="tx2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Students</a:t>
          </a:r>
          <a:endParaRPr lang="en-US" b="1" dirty="0">
            <a:solidFill>
              <a:schemeClr val="tx1"/>
            </a:solidFill>
          </a:endParaRPr>
        </a:p>
      </dgm:t>
    </dgm:pt>
    <dgm:pt modelId="{50C7424D-6F3A-4251-93F5-D4B57A5174B2}" type="parTrans" cxnId="{8AED6735-E691-486B-91C5-03578A2CA3B8}">
      <dgm:prSet/>
      <dgm:spPr/>
      <dgm:t>
        <a:bodyPr/>
        <a:lstStyle/>
        <a:p>
          <a:endParaRPr lang="en-US"/>
        </a:p>
      </dgm:t>
    </dgm:pt>
    <dgm:pt modelId="{4636407D-6B73-4D8E-A549-CD76EE6BC966}" type="sibTrans" cxnId="{8AED6735-E691-486B-91C5-03578A2CA3B8}">
      <dgm:prSet/>
      <dgm:spPr/>
      <dgm:t>
        <a:bodyPr/>
        <a:lstStyle/>
        <a:p>
          <a:endParaRPr lang="en-US"/>
        </a:p>
      </dgm:t>
    </dgm:pt>
    <dgm:pt modelId="{677C344F-DC5C-4DF6-AD19-C2702749535C}">
      <dgm:prSet phldrT="[Text]"/>
      <dgm:spPr>
        <a:noFill/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NAD</a:t>
          </a:r>
          <a:endParaRPr lang="en-US" b="1" dirty="0">
            <a:solidFill>
              <a:schemeClr val="tx1"/>
            </a:solidFill>
          </a:endParaRPr>
        </a:p>
      </dgm:t>
    </dgm:pt>
    <dgm:pt modelId="{FA4C0F9E-A3A8-442B-A42B-82903547504D}" type="parTrans" cxnId="{4F2CE462-EE52-4293-9D83-6509F2C930D6}">
      <dgm:prSet/>
      <dgm:spPr/>
      <dgm:t>
        <a:bodyPr/>
        <a:lstStyle/>
        <a:p>
          <a:endParaRPr lang="en-US"/>
        </a:p>
      </dgm:t>
    </dgm:pt>
    <dgm:pt modelId="{F3996F26-8114-43E4-B1BA-C8EC993D3188}" type="sibTrans" cxnId="{4F2CE462-EE52-4293-9D83-6509F2C930D6}">
      <dgm:prSet/>
      <dgm:spPr/>
      <dgm:t>
        <a:bodyPr/>
        <a:lstStyle/>
        <a:p>
          <a:endParaRPr lang="en-US"/>
        </a:p>
      </dgm:t>
    </dgm:pt>
    <dgm:pt modelId="{FF139E10-EA5A-4D10-8C31-E7D2F8DC0CFA}">
      <dgm:prSet phldrT="[Text]"/>
      <dgm:spPr>
        <a:noFill/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Verifiers</a:t>
          </a:r>
          <a:endParaRPr lang="en-US" b="1" dirty="0">
            <a:solidFill>
              <a:schemeClr val="tx1"/>
            </a:solidFill>
          </a:endParaRPr>
        </a:p>
      </dgm:t>
    </dgm:pt>
    <dgm:pt modelId="{AC98C1B4-F88F-448D-B11C-EE142B4DA300}" type="parTrans" cxnId="{61C20006-77F1-4FF5-8148-A5EBAEA691F1}">
      <dgm:prSet/>
      <dgm:spPr/>
      <dgm:t>
        <a:bodyPr/>
        <a:lstStyle/>
        <a:p>
          <a:endParaRPr lang="en-US"/>
        </a:p>
      </dgm:t>
    </dgm:pt>
    <dgm:pt modelId="{FAA17FF6-ECFF-4607-BEAD-1C322505A4A9}" type="sibTrans" cxnId="{61C20006-77F1-4FF5-8148-A5EBAEA691F1}">
      <dgm:prSet/>
      <dgm:spPr/>
      <dgm:t>
        <a:bodyPr/>
        <a:lstStyle/>
        <a:p>
          <a:endParaRPr lang="en-US"/>
        </a:p>
      </dgm:t>
    </dgm:pt>
    <dgm:pt modelId="{CACB8D9A-4BCB-4CAB-82B1-BD492670D48F}" type="pres">
      <dgm:prSet presAssocID="{46113AFF-5B41-4C2B-A1B9-23892A25BDE2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171D81-BED5-45F6-9390-CA3EBBC53883}" type="pres">
      <dgm:prSet presAssocID="{46113AFF-5B41-4C2B-A1B9-23892A25BDE2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8511E9-769D-49B0-ADC9-E4DE5D16BC65}" type="pres">
      <dgm:prSet presAssocID="{46113AFF-5B41-4C2B-A1B9-23892A25BDE2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8B68CF-77BF-43FF-8CE0-069B9D49FFFF}" type="pres">
      <dgm:prSet presAssocID="{46113AFF-5B41-4C2B-A1B9-23892A25BDE2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1560F7-2731-45B0-96E2-D5FA2A2DAB3F}" type="pres">
      <dgm:prSet presAssocID="{46113AFF-5B41-4C2B-A1B9-23892A25BDE2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0C34A8-CED2-44A4-86BE-D52F82C94ED1}" type="presOf" srcId="{46113AFF-5B41-4C2B-A1B9-23892A25BDE2}" destId="{CACB8D9A-4BCB-4CAB-82B1-BD492670D48F}" srcOrd="0" destOrd="0" presId="urn:microsoft.com/office/officeart/2005/8/layout/pyramid4"/>
    <dgm:cxn modelId="{61C20006-77F1-4FF5-8148-A5EBAEA691F1}" srcId="{46113AFF-5B41-4C2B-A1B9-23892A25BDE2}" destId="{FF139E10-EA5A-4D10-8C31-E7D2F8DC0CFA}" srcOrd="3" destOrd="0" parTransId="{AC98C1B4-F88F-448D-B11C-EE142B4DA300}" sibTransId="{FAA17FF6-ECFF-4607-BEAD-1C322505A4A9}"/>
    <dgm:cxn modelId="{69A78084-B577-4094-8254-A6BF0998B47A}" type="presOf" srcId="{677C344F-DC5C-4DF6-AD19-C2702749535C}" destId="{168B68CF-77BF-43FF-8CE0-069B9D49FFFF}" srcOrd="0" destOrd="0" presId="urn:microsoft.com/office/officeart/2005/8/layout/pyramid4"/>
    <dgm:cxn modelId="{60A7239E-8ABB-4AF0-B376-B2BF4B4FF38E}" type="presOf" srcId="{9BD4EF33-013F-486A-85D7-D3C0ED0502C2}" destId="{53171D81-BED5-45F6-9390-CA3EBBC53883}" srcOrd="0" destOrd="0" presId="urn:microsoft.com/office/officeart/2005/8/layout/pyramid4"/>
    <dgm:cxn modelId="{8AED6735-E691-486B-91C5-03578A2CA3B8}" srcId="{46113AFF-5B41-4C2B-A1B9-23892A25BDE2}" destId="{B2397170-911A-49AB-AD0A-189490C87B65}" srcOrd="1" destOrd="0" parTransId="{50C7424D-6F3A-4251-93F5-D4B57A5174B2}" sibTransId="{4636407D-6B73-4D8E-A549-CD76EE6BC966}"/>
    <dgm:cxn modelId="{D7388403-33F2-429B-8698-15404A90FDA5}" type="presOf" srcId="{B2397170-911A-49AB-AD0A-189490C87B65}" destId="{038511E9-769D-49B0-ADC9-E4DE5D16BC65}" srcOrd="0" destOrd="0" presId="urn:microsoft.com/office/officeart/2005/8/layout/pyramid4"/>
    <dgm:cxn modelId="{6095276B-8FF5-45F5-A4B4-0942E3D46CB6}" srcId="{46113AFF-5B41-4C2B-A1B9-23892A25BDE2}" destId="{9BD4EF33-013F-486A-85D7-D3C0ED0502C2}" srcOrd="0" destOrd="0" parTransId="{B9396BC4-960E-4C9D-8A33-597F19EF2B8E}" sibTransId="{FFF5CD28-E6E8-4796-9C73-ECADB5899784}"/>
    <dgm:cxn modelId="{E6C11849-BF66-4269-9948-E75B78D4477D}" type="presOf" srcId="{FF139E10-EA5A-4D10-8C31-E7D2F8DC0CFA}" destId="{F21560F7-2731-45B0-96E2-D5FA2A2DAB3F}" srcOrd="0" destOrd="0" presId="urn:microsoft.com/office/officeart/2005/8/layout/pyramid4"/>
    <dgm:cxn modelId="{4F2CE462-EE52-4293-9D83-6509F2C930D6}" srcId="{46113AFF-5B41-4C2B-A1B9-23892A25BDE2}" destId="{677C344F-DC5C-4DF6-AD19-C2702749535C}" srcOrd="2" destOrd="0" parTransId="{FA4C0F9E-A3A8-442B-A42B-82903547504D}" sibTransId="{F3996F26-8114-43E4-B1BA-C8EC993D3188}"/>
    <dgm:cxn modelId="{D0ABE3B6-0FF4-43FD-A01E-F59930875991}" type="presParOf" srcId="{CACB8D9A-4BCB-4CAB-82B1-BD492670D48F}" destId="{53171D81-BED5-45F6-9390-CA3EBBC53883}" srcOrd="0" destOrd="0" presId="urn:microsoft.com/office/officeart/2005/8/layout/pyramid4"/>
    <dgm:cxn modelId="{99068B23-79AB-4399-ADAC-886AEFB2702D}" type="presParOf" srcId="{CACB8D9A-4BCB-4CAB-82B1-BD492670D48F}" destId="{038511E9-769D-49B0-ADC9-E4DE5D16BC65}" srcOrd="1" destOrd="0" presId="urn:microsoft.com/office/officeart/2005/8/layout/pyramid4"/>
    <dgm:cxn modelId="{79539026-0CF6-4B03-A0A0-FF49E689076E}" type="presParOf" srcId="{CACB8D9A-4BCB-4CAB-82B1-BD492670D48F}" destId="{168B68CF-77BF-43FF-8CE0-069B9D49FFFF}" srcOrd="2" destOrd="0" presId="urn:microsoft.com/office/officeart/2005/8/layout/pyramid4"/>
    <dgm:cxn modelId="{0493F737-579F-46F7-B3F8-BD741021482C}" type="presParOf" srcId="{CACB8D9A-4BCB-4CAB-82B1-BD492670D48F}" destId="{F21560F7-2731-45B0-96E2-D5FA2A2DAB3F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6113AFF-5B41-4C2B-A1B9-23892A25BDE2}" type="doc">
      <dgm:prSet loTypeId="urn:microsoft.com/office/officeart/2005/8/layout/pyramid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BD4EF33-013F-486A-85D7-D3C0ED0502C2}">
      <dgm:prSet phldrT="[Text]"/>
      <dgm:spPr>
        <a:noFill/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Academic Institutions</a:t>
          </a:r>
          <a:endParaRPr lang="en-US" b="1" dirty="0">
            <a:solidFill>
              <a:schemeClr val="tx1"/>
            </a:solidFill>
          </a:endParaRPr>
        </a:p>
      </dgm:t>
    </dgm:pt>
    <dgm:pt modelId="{B9396BC4-960E-4C9D-8A33-597F19EF2B8E}" type="parTrans" cxnId="{6095276B-8FF5-45F5-A4B4-0942E3D46CB6}">
      <dgm:prSet/>
      <dgm:spPr/>
      <dgm:t>
        <a:bodyPr/>
        <a:lstStyle/>
        <a:p>
          <a:endParaRPr lang="en-US"/>
        </a:p>
      </dgm:t>
    </dgm:pt>
    <dgm:pt modelId="{FFF5CD28-E6E8-4796-9C73-ECADB5899784}" type="sibTrans" cxnId="{6095276B-8FF5-45F5-A4B4-0942E3D46CB6}">
      <dgm:prSet/>
      <dgm:spPr/>
      <dgm:t>
        <a:bodyPr/>
        <a:lstStyle/>
        <a:p>
          <a:endParaRPr lang="en-US"/>
        </a:p>
      </dgm:t>
    </dgm:pt>
    <dgm:pt modelId="{B2397170-911A-49AB-AD0A-189490C87B65}">
      <dgm:prSet phldrT="[Text]"/>
      <dgm:spPr>
        <a:solidFill>
          <a:schemeClr val="tx2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Students</a:t>
          </a:r>
          <a:endParaRPr lang="en-US" b="1" dirty="0">
            <a:solidFill>
              <a:schemeClr val="tx1"/>
            </a:solidFill>
          </a:endParaRPr>
        </a:p>
      </dgm:t>
    </dgm:pt>
    <dgm:pt modelId="{50C7424D-6F3A-4251-93F5-D4B57A5174B2}" type="parTrans" cxnId="{8AED6735-E691-486B-91C5-03578A2CA3B8}">
      <dgm:prSet/>
      <dgm:spPr/>
      <dgm:t>
        <a:bodyPr/>
        <a:lstStyle/>
        <a:p>
          <a:endParaRPr lang="en-US"/>
        </a:p>
      </dgm:t>
    </dgm:pt>
    <dgm:pt modelId="{4636407D-6B73-4D8E-A549-CD76EE6BC966}" type="sibTrans" cxnId="{8AED6735-E691-486B-91C5-03578A2CA3B8}">
      <dgm:prSet/>
      <dgm:spPr/>
      <dgm:t>
        <a:bodyPr/>
        <a:lstStyle/>
        <a:p>
          <a:endParaRPr lang="en-US"/>
        </a:p>
      </dgm:t>
    </dgm:pt>
    <dgm:pt modelId="{677C344F-DC5C-4DF6-AD19-C2702749535C}">
      <dgm:prSet phldrT="[Text]"/>
      <dgm:spPr>
        <a:noFill/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NAD</a:t>
          </a:r>
          <a:endParaRPr lang="en-US" b="1" dirty="0">
            <a:solidFill>
              <a:schemeClr val="tx1"/>
            </a:solidFill>
          </a:endParaRPr>
        </a:p>
      </dgm:t>
    </dgm:pt>
    <dgm:pt modelId="{FA4C0F9E-A3A8-442B-A42B-82903547504D}" type="parTrans" cxnId="{4F2CE462-EE52-4293-9D83-6509F2C930D6}">
      <dgm:prSet/>
      <dgm:spPr/>
      <dgm:t>
        <a:bodyPr/>
        <a:lstStyle/>
        <a:p>
          <a:endParaRPr lang="en-US"/>
        </a:p>
      </dgm:t>
    </dgm:pt>
    <dgm:pt modelId="{F3996F26-8114-43E4-B1BA-C8EC993D3188}" type="sibTrans" cxnId="{4F2CE462-EE52-4293-9D83-6509F2C930D6}">
      <dgm:prSet/>
      <dgm:spPr/>
      <dgm:t>
        <a:bodyPr/>
        <a:lstStyle/>
        <a:p>
          <a:endParaRPr lang="en-US"/>
        </a:p>
      </dgm:t>
    </dgm:pt>
    <dgm:pt modelId="{FF139E10-EA5A-4D10-8C31-E7D2F8DC0CFA}">
      <dgm:prSet phldrT="[Text]"/>
      <dgm:spPr>
        <a:noFill/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Verifiers</a:t>
          </a:r>
          <a:endParaRPr lang="en-US" b="1" dirty="0">
            <a:solidFill>
              <a:schemeClr val="tx1"/>
            </a:solidFill>
          </a:endParaRPr>
        </a:p>
      </dgm:t>
    </dgm:pt>
    <dgm:pt modelId="{AC98C1B4-F88F-448D-B11C-EE142B4DA300}" type="parTrans" cxnId="{61C20006-77F1-4FF5-8148-A5EBAEA691F1}">
      <dgm:prSet/>
      <dgm:spPr/>
      <dgm:t>
        <a:bodyPr/>
        <a:lstStyle/>
        <a:p>
          <a:endParaRPr lang="en-US"/>
        </a:p>
      </dgm:t>
    </dgm:pt>
    <dgm:pt modelId="{FAA17FF6-ECFF-4607-BEAD-1C322505A4A9}" type="sibTrans" cxnId="{61C20006-77F1-4FF5-8148-A5EBAEA691F1}">
      <dgm:prSet/>
      <dgm:spPr/>
      <dgm:t>
        <a:bodyPr/>
        <a:lstStyle/>
        <a:p>
          <a:endParaRPr lang="en-US"/>
        </a:p>
      </dgm:t>
    </dgm:pt>
    <dgm:pt modelId="{CACB8D9A-4BCB-4CAB-82B1-BD492670D48F}" type="pres">
      <dgm:prSet presAssocID="{46113AFF-5B41-4C2B-A1B9-23892A25BDE2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171D81-BED5-45F6-9390-CA3EBBC53883}" type="pres">
      <dgm:prSet presAssocID="{46113AFF-5B41-4C2B-A1B9-23892A25BDE2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8511E9-769D-49B0-ADC9-E4DE5D16BC65}" type="pres">
      <dgm:prSet presAssocID="{46113AFF-5B41-4C2B-A1B9-23892A25BDE2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8B68CF-77BF-43FF-8CE0-069B9D49FFFF}" type="pres">
      <dgm:prSet presAssocID="{46113AFF-5B41-4C2B-A1B9-23892A25BDE2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1560F7-2731-45B0-96E2-D5FA2A2DAB3F}" type="pres">
      <dgm:prSet presAssocID="{46113AFF-5B41-4C2B-A1B9-23892A25BDE2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D929EAA-D277-4DE8-963C-53F14CCE41B1}" type="presOf" srcId="{B2397170-911A-49AB-AD0A-189490C87B65}" destId="{038511E9-769D-49B0-ADC9-E4DE5D16BC65}" srcOrd="0" destOrd="0" presId="urn:microsoft.com/office/officeart/2005/8/layout/pyramid4"/>
    <dgm:cxn modelId="{61C20006-77F1-4FF5-8148-A5EBAEA691F1}" srcId="{46113AFF-5B41-4C2B-A1B9-23892A25BDE2}" destId="{FF139E10-EA5A-4D10-8C31-E7D2F8DC0CFA}" srcOrd="3" destOrd="0" parTransId="{AC98C1B4-F88F-448D-B11C-EE142B4DA300}" sibTransId="{FAA17FF6-ECFF-4607-BEAD-1C322505A4A9}"/>
    <dgm:cxn modelId="{28F83715-3667-4548-A1DE-863948EB0934}" type="presOf" srcId="{46113AFF-5B41-4C2B-A1B9-23892A25BDE2}" destId="{CACB8D9A-4BCB-4CAB-82B1-BD492670D48F}" srcOrd="0" destOrd="0" presId="urn:microsoft.com/office/officeart/2005/8/layout/pyramid4"/>
    <dgm:cxn modelId="{8AED6735-E691-486B-91C5-03578A2CA3B8}" srcId="{46113AFF-5B41-4C2B-A1B9-23892A25BDE2}" destId="{B2397170-911A-49AB-AD0A-189490C87B65}" srcOrd="1" destOrd="0" parTransId="{50C7424D-6F3A-4251-93F5-D4B57A5174B2}" sibTransId="{4636407D-6B73-4D8E-A549-CD76EE6BC966}"/>
    <dgm:cxn modelId="{E2FD862C-DA27-4BA3-9DC5-646F5E24D360}" type="presOf" srcId="{9BD4EF33-013F-486A-85D7-D3C0ED0502C2}" destId="{53171D81-BED5-45F6-9390-CA3EBBC53883}" srcOrd="0" destOrd="0" presId="urn:microsoft.com/office/officeart/2005/8/layout/pyramid4"/>
    <dgm:cxn modelId="{6095276B-8FF5-45F5-A4B4-0942E3D46CB6}" srcId="{46113AFF-5B41-4C2B-A1B9-23892A25BDE2}" destId="{9BD4EF33-013F-486A-85D7-D3C0ED0502C2}" srcOrd="0" destOrd="0" parTransId="{B9396BC4-960E-4C9D-8A33-597F19EF2B8E}" sibTransId="{FFF5CD28-E6E8-4796-9C73-ECADB5899784}"/>
    <dgm:cxn modelId="{E91FBB14-A5E4-4087-8E66-20E19A47CBBB}" type="presOf" srcId="{677C344F-DC5C-4DF6-AD19-C2702749535C}" destId="{168B68CF-77BF-43FF-8CE0-069B9D49FFFF}" srcOrd="0" destOrd="0" presId="urn:microsoft.com/office/officeart/2005/8/layout/pyramid4"/>
    <dgm:cxn modelId="{4F2CE462-EE52-4293-9D83-6509F2C930D6}" srcId="{46113AFF-5B41-4C2B-A1B9-23892A25BDE2}" destId="{677C344F-DC5C-4DF6-AD19-C2702749535C}" srcOrd="2" destOrd="0" parTransId="{FA4C0F9E-A3A8-442B-A42B-82903547504D}" sibTransId="{F3996F26-8114-43E4-B1BA-C8EC993D3188}"/>
    <dgm:cxn modelId="{1CD14CC1-7810-44E3-B9DF-53713CCC952B}" type="presOf" srcId="{FF139E10-EA5A-4D10-8C31-E7D2F8DC0CFA}" destId="{F21560F7-2731-45B0-96E2-D5FA2A2DAB3F}" srcOrd="0" destOrd="0" presId="urn:microsoft.com/office/officeart/2005/8/layout/pyramid4"/>
    <dgm:cxn modelId="{0475C3FD-221F-46D8-A9C5-37E9B312694B}" type="presParOf" srcId="{CACB8D9A-4BCB-4CAB-82B1-BD492670D48F}" destId="{53171D81-BED5-45F6-9390-CA3EBBC53883}" srcOrd="0" destOrd="0" presId="urn:microsoft.com/office/officeart/2005/8/layout/pyramid4"/>
    <dgm:cxn modelId="{D58D664E-C677-4B4E-9C4D-3CED7294DCC0}" type="presParOf" srcId="{CACB8D9A-4BCB-4CAB-82B1-BD492670D48F}" destId="{038511E9-769D-49B0-ADC9-E4DE5D16BC65}" srcOrd="1" destOrd="0" presId="urn:microsoft.com/office/officeart/2005/8/layout/pyramid4"/>
    <dgm:cxn modelId="{D186B0BB-FAF8-4703-8D62-5B8DA7F001DB}" type="presParOf" srcId="{CACB8D9A-4BCB-4CAB-82B1-BD492670D48F}" destId="{168B68CF-77BF-43FF-8CE0-069B9D49FFFF}" srcOrd="2" destOrd="0" presId="urn:microsoft.com/office/officeart/2005/8/layout/pyramid4"/>
    <dgm:cxn modelId="{9B7AE2B4-4BDB-408F-A26C-82396E1D80A7}" type="presParOf" srcId="{CACB8D9A-4BCB-4CAB-82B1-BD492670D48F}" destId="{F21560F7-2731-45B0-96E2-D5FA2A2DAB3F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9C63E2F-7E2C-48A1-9273-F4DC84F6A209}">
      <dsp:nvSpPr>
        <dsp:cNvPr id="0" name=""/>
        <dsp:cNvSpPr/>
      </dsp:nvSpPr>
      <dsp:spPr>
        <a:xfrm>
          <a:off x="47605" y="103174"/>
          <a:ext cx="1904999" cy="1143000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Degree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47605" y="103174"/>
        <a:ext cx="1904999" cy="1143000"/>
      </dsp:txXfrm>
    </dsp:sp>
    <dsp:sp modelId="{E03412D1-86BB-4BB8-B4D4-D96F81D8BA75}">
      <dsp:nvSpPr>
        <dsp:cNvPr id="0" name=""/>
        <dsp:cNvSpPr/>
      </dsp:nvSpPr>
      <dsp:spPr>
        <a:xfrm>
          <a:off x="2095500" y="126994"/>
          <a:ext cx="1904999" cy="1143000"/>
        </a:xfrm>
        <a:prstGeom prst="rect">
          <a:avLst/>
        </a:prstGeom>
        <a:solidFill>
          <a:schemeClr val="bg2"/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rgbClr val="020202"/>
              </a:solidFill>
            </a:rPr>
            <a:t>Diplomas</a:t>
          </a:r>
          <a:endParaRPr lang="en-US" sz="2400" kern="1200" dirty="0">
            <a:solidFill>
              <a:srgbClr val="020202"/>
            </a:solidFill>
          </a:endParaRPr>
        </a:p>
      </dsp:txBody>
      <dsp:txXfrm>
        <a:off x="2095500" y="126994"/>
        <a:ext cx="1904999" cy="1143000"/>
      </dsp:txXfrm>
    </dsp:sp>
    <dsp:sp modelId="{9B371349-631E-4EB9-8F0A-D4BF337FFD9D}">
      <dsp:nvSpPr>
        <dsp:cNvPr id="0" name=""/>
        <dsp:cNvSpPr/>
      </dsp:nvSpPr>
      <dsp:spPr>
        <a:xfrm>
          <a:off x="4191000" y="126994"/>
          <a:ext cx="1904999" cy="1143000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chemeClr val="tx1"/>
              </a:solidFill>
            </a:rPr>
            <a:t>MarkSheets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4191000" y="126994"/>
        <a:ext cx="1904999" cy="1143000"/>
      </dsp:txXfrm>
    </dsp:sp>
    <dsp:sp modelId="{396904CF-9989-4F48-92D9-6C6AE2295DB7}">
      <dsp:nvSpPr>
        <dsp:cNvPr id="0" name=""/>
        <dsp:cNvSpPr/>
      </dsp:nvSpPr>
      <dsp:spPr>
        <a:xfrm>
          <a:off x="0" y="1460494"/>
          <a:ext cx="1904999" cy="1143000"/>
        </a:xfrm>
        <a:prstGeom prst="rect">
          <a:avLst/>
        </a:prstGeom>
        <a:solidFill>
          <a:schemeClr val="bg2"/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rgbClr val="020202"/>
              </a:solidFill>
            </a:rPr>
            <a:t>Provisional Certificates</a:t>
          </a:r>
          <a:endParaRPr lang="en-US" sz="2400" kern="1200" dirty="0">
            <a:solidFill>
              <a:srgbClr val="020202"/>
            </a:solidFill>
          </a:endParaRPr>
        </a:p>
      </dsp:txBody>
      <dsp:txXfrm>
        <a:off x="0" y="1460494"/>
        <a:ext cx="1904999" cy="1143000"/>
      </dsp:txXfrm>
    </dsp:sp>
    <dsp:sp modelId="{86359F1A-D875-4860-B2C3-3C31C52541BF}">
      <dsp:nvSpPr>
        <dsp:cNvPr id="0" name=""/>
        <dsp:cNvSpPr/>
      </dsp:nvSpPr>
      <dsp:spPr>
        <a:xfrm>
          <a:off x="2095500" y="1460494"/>
          <a:ext cx="1904999" cy="1143000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Skill Certificates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095500" y="1460494"/>
        <a:ext cx="1904999" cy="1143000"/>
      </dsp:txXfrm>
    </dsp:sp>
    <dsp:sp modelId="{A9E7CCE2-CE7D-49E9-A1D2-C1AB0B976A28}">
      <dsp:nvSpPr>
        <dsp:cNvPr id="0" name=""/>
        <dsp:cNvSpPr/>
      </dsp:nvSpPr>
      <dsp:spPr>
        <a:xfrm>
          <a:off x="4191000" y="1460494"/>
          <a:ext cx="1904999" cy="1143000"/>
        </a:xfrm>
        <a:prstGeom prst="rect">
          <a:avLst/>
        </a:prstGeom>
        <a:solidFill>
          <a:schemeClr val="bg2"/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rgbClr val="020202"/>
              </a:solidFill>
            </a:rPr>
            <a:t>Transcripts</a:t>
          </a:r>
        </a:p>
      </dsp:txBody>
      <dsp:txXfrm>
        <a:off x="4191000" y="1460494"/>
        <a:ext cx="1904999" cy="1143000"/>
      </dsp:txXfrm>
    </dsp:sp>
    <dsp:sp modelId="{B60E5ADE-2181-420A-A0E9-FCB88A3B9673}">
      <dsp:nvSpPr>
        <dsp:cNvPr id="0" name=""/>
        <dsp:cNvSpPr/>
      </dsp:nvSpPr>
      <dsp:spPr>
        <a:xfrm>
          <a:off x="979855" y="2746376"/>
          <a:ext cx="2068144" cy="1143011"/>
        </a:xfrm>
        <a:prstGeom prst="rect">
          <a:avLst/>
        </a:prstGeom>
        <a:solidFill>
          <a:schemeClr val="bg2"/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rgbClr val="020202"/>
              </a:solidFill>
            </a:rPr>
            <a:t>Certificates</a:t>
          </a:r>
        </a:p>
      </dsp:txBody>
      <dsp:txXfrm>
        <a:off x="979855" y="2746376"/>
        <a:ext cx="2068144" cy="1143011"/>
      </dsp:txXfrm>
    </dsp:sp>
    <dsp:sp modelId="{93C217EE-71AA-4C1E-92A4-666F678EC90D}">
      <dsp:nvSpPr>
        <dsp:cNvPr id="0" name=""/>
        <dsp:cNvSpPr/>
      </dsp:nvSpPr>
      <dsp:spPr>
        <a:xfrm>
          <a:off x="3224822" y="2793999"/>
          <a:ext cx="1904999" cy="1143000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>
              <a:solidFill>
                <a:schemeClr val="tx1"/>
              </a:solidFill>
            </a:rPr>
            <a:t>Others </a:t>
          </a:r>
          <a:r>
            <a:rPr lang="en-US" sz="2400" kern="1200" dirty="0" smtClean="0">
              <a:solidFill>
                <a:schemeClr val="tx1"/>
              </a:solidFill>
            </a:rPr>
            <a:t>As Approved by MHRD</a:t>
          </a:r>
        </a:p>
      </dsp:txBody>
      <dsp:txXfrm>
        <a:off x="3224822" y="2793999"/>
        <a:ext cx="1904999" cy="11430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3171D81-BED5-45F6-9390-CA3EBBC53883}">
      <dsp:nvSpPr>
        <dsp:cNvPr id="0" name=""/>
        <dsp:cNvSpPr/>
      </dsp:nvSpPr>
      <dsp:spPr>
        <a:xfrm>
          <a:off x="2322258" y="0"/>
          <a:ext cx="2340260" cy="2340260"/>
        </a:xfrm>
        <a:prstGeom prst="triangle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Academic Institutions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2322258" y="0"/>
        <a:ext cx="2340260" cy="2340260"/>
      </dsp:txXfrm>
    </dsp:sp>
    <dsp:sp modelId="{038511E9-769D-49B0-ADC9-E4DE5D16BC65}">
      <dsp:nvSpPr>
        <dsp:cNvPr id="0" name=""/>
        <dsp:cNvSpPr/>
      </dsp:nvSpPr>
      <dsp:spPr>
        <a:xfrm>
          <a:off x="1152127" y="2340260"/>
          <a:ext cx="2340260" cy="2340260"/>
        </a:xfrm>
        <a:prstGeom prst="triangle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Students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1152127" y="2340260"/>
        <a:ext cx="2340260" cy="2340260"/>
      </dsp:txXfrm>
    </dsp:sp>
    <dsp:sp modelId="{168B68CF-77BF-43FF-8CE0-069B9D49FFFF}">
      <dsp:nvSpPr>
        <dsp:cNvPr id="0" name=""/>
        <dsp:cNvSpPr/>
      </dsp:nvSpPr>
      <dsp:spPr>
        <a:xfrm rot="10800000">
          <a:off x="2322258" y="2340260"/>
          <a:ext cx="2340260" cy="2340260"/>
        </a:xfrm>
        <a:prstGeom prst="triangle">
          <a:avLst/>
        </a:prstGeom>
        <a:solidFill>
          <a:schemeClr val="tx2"/>
        </a:solidFill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NAD</a:t>
          </a:r>
          <a:endParaRPr lang="en-US" sz="2000" b="1" kern="1200" dirty="0">
            <a:solidFill>
              <a:schemeClr val="tx1"/>
            </a:solidFill>
          </a:endParaRPr>
        </a:p>
      </dsp:txBody>
      <dsp:txXfrm rot="10800000">
        <a:off x="2322258" y="2340260"/>
        <a:ext cx="2340260" cy="2340260"/>
      </dsp:txXfrm>
    </dsp:sp>
    <dsp:sp modelId="{F21560F7-2731-45B0-96E2-D5FA2A2DAB3F}">
      <dsp:nvSpPr>
        <dsp:cNvPr id="0" name=""/>
        <dsp:cNvSpPr/>
      </dsp:nvSpPr>
      <dsp:spPr>
        <a:xfrm>
          <a:off x="3492388" y="2340260"/>
          <a:ext cx="2340260" cy="2340260"/>
        </a:xfrm>
        <a:prstGeom prst="triangle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Verifiers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3492388" y="2340260"/>
        <a:ext cx="2340260" cy="23402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329B806-A412-4228-9337-6B2226A3E0B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043032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8962D8-981E-49B2-B05A-85FE9BB712DC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57517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E4C187-6C01-4054-B742-56F6CB2B27CF}" type="slidenum">
              <a:rPr lang="en-GB" altLang="en-US"/>
              <a:pPr>
                <a:spcBef>
                  <a:spcPct val="0"/>
                </a:spcBef>
              </a:pPr>
              <a:t>10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3742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E4C187-6C01-4054-B742-56F6CB2B27CF}" type="slidenum">
              <a:rPr lang="en-GB" altLang="en-US"/>
              <a:pPr>
                <a:spcBef>
                  <a:spcPct val="0"/>
                </a:spcBef>
              </a:pPr>
              <a:t>11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3742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E4C187-6C01-4054-B742-56F6CB2B27CF}" type="slidenum">
              <a:rPr lang="en-GB" altLang="en-US"/>
              <a:pPr>
                <a:spcBef>
                  <a:spcPct val="0"/>
                </a:spcBef>
              </a:pPr>
              <a:t>12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3742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E4C187-6C01-4054-B742-56F6CB2B27CF}" type="slidenum">
              <a:rPr lang="en-GB" altLang="en-US"/>
              <a:pPr>
                <a:spcBef>
                  <a:spcPct val="0"/>
                </a:spcBef>
              </a:pPr>
              <a:t>13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3742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E4C187-6C01-4054-B742-56F6CB2B27CF}" type="slidenum">
              <a:rPr lang="en-GB" altLang="en-US"/>
              <a:pPr>
                <a:spcBef>
                  <a:spcPct val="0"/>
                </a:spcBef>
              </a:pPr>
              <a:t>14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3742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E4C187-6C01-4054-B742-56F6CB2B27CF}" type="slidenum">
              <a:rPr lang="en-GB" altLang="en-US"/>
              <a:pPr>
                <a:spcBef>
                  <a:spcPct val="0"/>
                </a:spcBef>
              </a:pPr>
              <a:t>16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3742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2A4B01-B921-4157-B46C-D9C62AA4F040}" type="slidenum">
              <a:rPr lang="en-GB" altLang="en-US"/>
              <a:pPr>
                <a:spcBef>
                  <a:spcPct val="0"/>
                </a:spcBef>
              </a:pPr>
              <a:t>17</a:t>
            </a:fld>
            <a:endParaRPr lang="en-GB" alt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54511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E4C187-6C01-4054-B742-56F6CB2B27CF}" type="slidenum">
              <a:rPr lang="en-GB" altLang="en-US"/>
              <a:pPr>
                <a:spcBef>
                  <a:spcPct val="0"/>
                </a:spcBef>
              </a:pPr>
              <a:t>18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3742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E4C187-6C01-4054-B742-56F6CB2B27CF}" type="slidenum">
              <a:rPr lang="en-GB" altLang="en-US"/>
              <a:pPr>
                <a:spcBef>
                  <a:spcPct val="0"/>
                </a:spcBef>
              </a:pPr>
              <a:t>19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374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E4C187-6C01-4054-B742-56F6CB2B27CF}" type="slidenum">
              <a:rPr lang="en-GB" altLang="en-US"/>
              <a:pPr>
                <a:spcBef>
                  <a:spcPct val="0"/>
                </a:spcBef>
              </a:pPr>
              <a:t>2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374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5512D49-0012-488F-B860-3F890F7DD2FC}" type="slidenum">
              <a:rPr lang="en-GB" altLang="en-US"/>
              <a:pPr>
                <a:spcBef>
                  <a:spcPct val="0"/>
                </a:spcBef>
              </a:pPr>
              <a:t>3</a:t>
            </a:fld>
            <a:endParaRPr lang="en-GB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1118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2A4B01-B921-4157-B46C-D9C62AA4F040}" type="slidenum">
              <a:rPr lang="en-GB" altLang="en-US"/>
              <a:pPr>
                <a:spcBef>
                  <a:spcPct val="0"/>
                </a:spcBef>
              </a:pPr>
              <a:t>4</a:t>
            </a:fld>
            <a:endParaRPr lang="en-GB" alt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54511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E4C187-6C01-4054-B742-56F6CB2B27CF}" type="slidenum">
              <a:rPr lang="en-GB" altLang="en-US"/>
              <a:pPr>
                <a:spcBef>
                  <a:spcPct val="0"/>
                </a:spcBef>
              </a:pPr>
              <a:t>5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3742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E4C187-6C01-4054-B742-56F6CB2B27CF}" type="slidenum">
              <a:rPr lang="en-GB" altLang="en-US"/>
              <a:pPr>
                <a:spcBef>
                  <a:spcPct val="0"/>
                </a:spcBef>
              </a:pPr>
              <a:t>6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3742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E4C187-6C01-4054-B742-56F6CB2B27CF}" type="slidenum">
              <a:rPr lang="en-GB" altLang="en-US"/>
              <a:pPr>
                <a:spcBef>
                  <a:spcPct val="0"/>
                </a:spcBef>
              </a:pPr>
              <a:t>7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3742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E4C187-6C01-4054-B742-56F6CB2B27CF}" type="slidenum">
              <a:rPr lang="en-GB" altLang="en-US"/>
              <a:pPr>
                <a:spcBef>
                  <a:spcPct val="0"/>
                </a:spcBef>
              </a:pPr>
              <a:t>8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3742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E4C187-6C01-4054-B742-56F6CB2B27CF}" type="slidenum">
              <a:rPr lang="en-GB" altLang="en-US"/>
              <a:pPr>
                <a:spcBef>
                  <a:spcPct val="0"/>
                </a:spcBef>
              </a:pPr>
              <a:t>9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374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 userDrawn="1"/>
        </p:nvSpPr>
        <p:spPr bwMode="auto">
          <a:xfrm>
            <a:off x="6732589" y="6259514"/>
            <a:ext cx="21605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b="1" smtClean="0">
                <a:solidFill>
                  <a:schemeClr val="bg1"/>
                </a:solidFill>
              </a:rPr>
              <a:t>your name</a:t>
            </a:r>
            <a:endParaRPr lang="en-US" altLang="en-US" b="1" smtClean="0">
              <a:solidFill>
                <a:schemeClr val="bg1"/>
              </a:solidFill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130426"/>
            <a:ext cx="9144000" cy="1470025"/>
          </a:xfrm>
        </p:spPr>
        <p:txBody>
          <a:bodyPr/>
          <a:lstStyle>
            <a:lvl1pPr>
              <a:defRPr sz="8800"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5400" b="1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0553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3995739" y="6205538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950AF0C-3AAF-4E27-A6D5-D2F6608326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245403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7013C-A5CC-4E91-8793-55581E3A9C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28379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002B3-75F0-482A-A771-A9C2FE51D8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085352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282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4213" y="1700214"/>
            <a:ext cx="8002587" cy="442595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B7577-91C3-443A-B6E3-2BE34AE389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705541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282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4214" y="1700214"/>
            <a:ext cx="3924300" cy="4425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4" y="1700214"/>
            <a:ext cx="3925887" cy="4425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72972-4F3C-4817-8791-EBB9CB87FD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521515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2"/>
            <a:ext cx="8229600" cy="4983163"/>
          </a:xfrm>
          <a:prstGeom prst="rect">
            <a:avLst/>
          </a:prstGeom>
        </p:spPr>
        <p:txBody>
          <a:bodyPr/>
          <a:lstStyle>
            <a:lvl2pPr>
              <a:defRPr sz="2400"/>
            </a:lvl2pPr>
            <a:lvl3pPr>
              <a:defRPr sz="20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3BDC0-0D4E-43A3-A578-A839CAB9823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A93A7-C73F-4C32-A863-071F5ECCE8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23013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811F9-61BB-4125-9C15-7056D72326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950989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4" y="1700214"/>
            <a:ext cx="3924300" cy="4425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4" y="1700214"/>
            <a:ext cx="3925887" cy="4425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7579D-2668-4BE2-91F9-93466E44B4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514830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FA2FE-E231-4FB0-BCD6-77C1D4B216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156447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954B8-2AF1-4A13-BF30-D626209743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66752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17D1D-0557-48C9-90D2-2D9ACB011A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451284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1B6D5-AC5C-441D-AEFF-0053B8876A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758416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31365-7E53-4A26-ADA8-35B5BDD8A2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12717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E5E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9"/>
            <a:ext cx="822960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700214"/>
            <a:ext cx="8002587" cy="442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9243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66971D34-0927-4FE2-BFA4-1E325393B6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" name="Text Box 7"/>
          <p:cNvSpPr txBox="1">
            <a:spLocks noChangeArrowheads="1"/>
          </p:cNvSpPr>
          <p:nvPr userDrawn="1"/>
        </p:nvSpPr>
        <p:spPr bwMode="auto">
          <a:xfrm>
            <a:off x="6732589" y="6259514"/>
            <a:ext cx="21605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b="1" smtClean="0">
                <a:solidFill>
                  <a:schemeClr val="bg1"/>
                </a:solidFill>
              </a:rPr>
              <a:t>your name</a:t>
            </a:r>
            <a:endParaRPr lang="en-US" altLang="en-US" b="1" smtClean="0">
              <a:solidFill>
                <a:schemeClr val="bg1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90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rgbClr val="FF7F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rgbClr val="FF7F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rgbClr val="FF7F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rgbClr val="FF7F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rgbClr val="FF7F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rgbClr val="FF7F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rgbClr val="FF7F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rgbClr val="FF7F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rgbClr val="FF7F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7F00"/>
        </a:buClr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7F00"/>
        </a:buClr>
        <a:buFont typeface="Arial" panose="020B0604020202020204" pitchFamily="34" charset="0"/>
        <a:buChar char="–"/>
        <a:defRPr sz="3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7F00"/>
        </a:buClr>
        <a:buChar char="•"/>
        <a:defRPr sz="28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7F00"/>
        </a:buClr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7F00"/>
        </a:buClr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7F00"/>
        </a:buClr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7F00"/>
        </a:buClr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7F00"/>
        </a:buClr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7F00"/>
        </a:buClr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214686"/>
            <a:ext cx="9144000" cy="1470025"/>
          </a:xfrm>
        </p:spPr>
        <p:txBody>
          <a:bodyPr/>
          <a:lstStyle/>
          <a:p>
            <a:pPr lvl="0" fontAlgn="auto">
              <a:spcAft>
                <a:spcPts val="0"/>
              </a:spcAft>
              <a:defRPr/>
            </a:pPr>
            <a:r>
              <a:rPr lang="en-US" sz="4400" dirty="0" smtClean="0">
                <a:ln w="11430"/>
                <a:solidFill>
                  <a:schemeClr val="tx2"/>
                </a:solidFill>
                <a:latin typeface="Arial Black" pitchFamily="34" charset="0"/>
                <a:cs typeface="Courier New" pitchFamily="49" charset="0"/>
              </a:rPr>
              <a:t>NATIONAL ACADEMIC DEPOSITORY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57290" y="5143512"/>
            <a:ext cx="6400800" cy="823906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 </a:t>
            </a:r>
            <a:endParaRPr lang="en-GB" alt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0" y="1124745"/>
            <a:ext cx="88582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" sz="6000" dirty="0" smtClean="0">
                <a:latin typeface="Gabriola" pitchFamily="82" charset="0"/>
                <a:ea typeface="FangSong" pitchFamily="49" charset="-122"/>
                <a:cs typeface="Andalus" pitchFamily="18" charset="-78"/>
                <a:sym typeface="Times New Roman"/>
              </a:rPr>
              <a:t>National Conference </a:t>
            </a:r>
            <a:r>
              <a:rPr lang="en" sz="6000" dirty="0" smtClean="0">
                <a:latin typeface="Gabriola" pitchFamily="82" charset="0"/>
                <a:ea typeface="FangSong" pitchFamily="49" charset="-122"/>
                <a:cs typeface="Andalus" pitchFamily="18" charset="-78"/>
                <a:sym typeface="Times New Roman"/>
              </a:rPr>
              <a:t>for Awareness on</a:t>
            </a:r>
            <a:endParaRPr lang="en-US" sz="6000" dirty="0">
              <a:latin typeface="Gabriola" pitchFamily="82" charset="0"/>
              <a:ea typeface="FangSong" pitchFamily="49" charset="-122"/>
              <a:cs typeface="Andalus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324528" cy="1066129"/>
          </a:xfrm>
        </p:spPr>
        <p:txBody>
          <a:bodyPr/>
          <a:lstStyle/>
          <a:p>
            <a:pPr eaLnBrk="1" hangingPunct="1"/>
            <a:r>
              <a:rPr lang="en-US" altLang="en-US" sz="3600" b="1" dirty="0" smtClean="0"/>
              <a:t>Role Of Depository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8820472" cy="5949280"/>
          </a:xfrm>
        </p:spPr>
        <p:txBody>
          <a:bodyPr/>
          <a:lstStyle/>
          <a:p>
            <a:pPr>
              <a:buSzPct val="86000"/>
              <a:buFont typeface="Wingdings" pitchFamily="2" charset="2"/>
              <a:buChar char="§"/>
            </a:pPr>
            <a:r>
              <a:rPr lang="en-US" sz="2800" dirty="0" smtClean="0"/>
              <a:t>Run &amp; Operate NAD on an inter-operable basis</a:t>
            </a:r>
          </a:p>
          <a:p>
            <a:pPr>
              <a:buSzPct val="86000"/>
              <a:buFont typeface="Wingdings" pitchFamily="2" charset="2"/>
              <a:buChar char="§"/>
            </a:pPr>
            <a:r>
              <a:rPr lang="en-US" sz="2800" dirty="0" smtClean="0"/>
              <a:t>Facilitate AIs to Join &amp; Use NAD</a:t>
            </a:r>
          </a:p>
          <a:p>
            <a:pPr>
              <a:buSzPct val="86000"/>
              <a:buFont typeface="Wingdings" pitchFamily="2" charset="2"/>
              <a:buChar char="§"/>
            </a:pPr>
            <a:r>
              <a:rPr lang="en-US" sz="2800" dirty="0" smtClean="0"/>
              <a:t>Provide Training Programs &amp; Capacity Building of AIs</a:t>
            </a:r>
          </a:p>
          <a:p>
            <a:pPr>
              <a:buSzPct val="86000"/>
              <a:buFont typeface="Wingdings" pitchFamily="2" charset="2"/>
              <a:buChar char="§"/>
            </a:pPr>
            <a:r>
              <a:rPr lang="en-US" sz="2800" dirty="0" smtClean="0"/>
              <a:t>Facilitate preparation and lodging of academic awards by AIs in NAD</a:t>
            </a:r>
          </a:p>
          <a:p>
            <a:pPr>
              <a:buSzPct val="86000"/>
              <a:buFont typeface="Wingdings" pitchFamily="2" charset="2"/>
              <a:buChar char="§"/>
            </a:pPr>
            <a:r>
              <a:rPr lang="en-US" sz="2800" dirty="0" smtClean="0"/>
              <a:t>Facilitate Students to register and use NAD</a:t>
            </a:r>
          </a:p>
          <a:p>
            <a:pPr>
              <a:buSzPct val="86000"/>
              <a:buFont typeface="Wingdings" pitchFamily="2" charset="2"/>
              <a:buChar char="§"/>
            </a:pPr>
            <a:r>
              <a:rPr lang="en-US" sz="2800" dirty="0" smtClean="0"/>
              <a:t>Auto linking of the academic awards to students</a:t>
            </a:r>
          </a:p>
          <a:p>
            <a:pPr>
              <a:buSzPct val="86000"/>
              <a:buFont typeface="Wingdings" pitchFamily="2" charset="2"/>
              <a:buChar char="§"/>
            </a:pPr>
            <a:r>
              <a:rPr lang="en-US" sz="2800" dirty="0" smtClean="0"/>
              <a:t>Facilitate Verifiers to register and use NAD</a:t>
            </a:r>
          </a:p>
          <a:p>
            <a:pPr>
              <a:buSzPct val="86000"/>
              <a:buFont typeface="Wingdings" pitchFamily="2" charset="2"/>
              <a:buChar char="§"/>
            </a:pPr>
            <a:r>
              <a:rPr lang="en-US" sz="2800" dirty="0" smtClean="0"/>
              <a:t>Provide Reports &amp; Data Analytics</a:t>
            </a:r>
          </a:p>
          <a:p>
            <a:pPr>
              <a:buSzPct val="86000"/>
              <a:buFont typeface="Wingdings" pitchFamily="2" charset="2"/>
              <a:buChar char="§"/>
            </a:pPr>
            <a:r>
              <a:rPr lang="en-US" sz="2800" dirty="0" smtClean="0"/>
              <a:t>Maintain data integrity &amp; security in NAD</a:t>
            </a:r>
          </a:p>
          <a:p>
            <a:pPr>
              <a:buSzPct val="86000"/>
              <a:buFont typeface="Wingdings" pitchFamily="2" charset="2"/>
              <a:buChar char="§"/>
            </a:pPr>
            <a:r>
              <a:rPr lang="en-US" sz="2800" dirty="0" smtClean="0"/>
              <a:t>Grievance Redressal Mechanism</a:t>
            </a:r>
          </a:p>
          <a:p>
            <a:pPr algn="just" eaLnBrk="1" hangingPunct="1">
              <a:buSzPct val="86000"/>
              <a:buFont typeface="Wingdings" pitchFamily="2" charset="2"/>
              <a:buChar char="§"/>
            </a:pPr>
            <a:endParaRPr lang="en-US" sz="2800" dirty="0" smtClean="0"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324528" cy="1066129"/>
          </a:xfrm>
        </p:spPr>
        <p:txBody>
          <a:bodyPr/>
          <a:lstStyle/>
          <a:p>
            <a:pPr eaLnBrk="1" hangingPunct="1"/>
            <a:r>
              <a:rPr lang="en-US" altLang="en-US" sz="3600" b="1" dirty="0" smtClean="0"/>
              <a:t>Joining Of AIs in NAD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8820472" cy="594928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b="1" dirty="0" smtClean="0"/>
              <a:t>UGC / AICTE / Concerned Dept. / Ministries of </a:t>
            </a:r>
            <a:r>
              <a:rPr lang="en-US" sz="2400" b="1" dirty="0" err="1" smtClean="0"/>
              <a:t>GoI</a:t>
            </a:r>
            <a:r>
              <a:rPr lang="en-US" sz="2400" b="1" dirty="0" smtClean="0"/>
              <a:t> to provide list of recognized institutions (AIs)</a:t>
            </a:r>
          </a:p>
          <a:p>
            <a:pPr>
              <a:buFont typeface="Wingdings" pitchFamily="2" charset="2"/>
              <a:buChar char="§"/>
            </a:pPr>
            <a:r>
              <a:rPr lang="en-US" sz="2400" b="1" dirty="0" smtClean="0"/>
              <a:t>Join by availing services of NAD and signing Service Level agreement</a:t>
            </a:r>
          </a:p>
          <a:p>
            <a:pPr>
              <a:buFont typeface="Wingdings" pitchFamily="2" charset="2"/>
              <a:buChar char="§"/>
            </a:pPr>
            <a:r>
              <a:rPr lang="en-US" sz="2400" b="1" dirty="0" smtClean="0"/>
              <a:t>Use NAD for :  </a:t>
            </a:r>
          </a:p>
          <a:p>
            <a:pPr lvl="1">
              <a:buFontTx/>
              <a:buChar char="-"/>
            </a:pPr>
            <a:r>
              <a:rPr lang="en-US" sz="2400" dirty="0" smtClean="0"/>
              <a:t>Viewing Awards</a:t>
            </a:r>
          </a:p>
          <a:p>
            <a:pPr lvl="1">
              <a:buFontTx/>
              <a:buChar char="-"/>
            </a:pPr>
            <a:r>
              <a:rPr lang="en-US" sz="2400" dirty="0" smtClean="0"/>
              <a:t>Verifying Admission Applications</a:t>
            </a:r>
          </a:p>
          <a:p>
            <a:pPr lvl="1">
              <a:buFontTx/>
              <a:buChar char="-"/>
            </a:pPr>
            <a:r>
              <a:rPr lang="en-US" sz="2400" dirty="0" smtClean="0"/>
              <a:t>Data compilation and reports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</a:t>
            </a:r>
            <a:r>
              <a:rPr lang="en-US" sz="2400" b="1" dirty="0" smtClean="0"/>
              <a:t>Nodal Cell for NAD in each AI</a:t>
            </a:r>
          </a:p>
          <a:p>
            <a:pPr lvl="1">
              <a:buFontTx/>
              <a:buChar char="-"/>
            </a:pPr>
            <a:r>
              <a:rPr lang="en-US" sz="2400" dirty="0" smtClean="0"/>
              <a:t>Single point contact for Depository</a:t>
            </a:r>
          </a:p>
          <a:p>
            <a:pPr lvl="1">
              <a:buFontTx/>
              <a:buChar char="-"/>
            </a:pPr>
            <a:r>
              <a:rPr lang="en-US" sz="2400" dirty="0" smtClean="0"/>
              <a:t>Authorized to Lodge Awards</a:t>
            </a:r>
          </a:p>
          <a:p>
            <a:pPr lvl="1">
              <a:buFontTx/>
              <a:buChar char="-"/>
            </a:pPr>
            <a:r>
              <a:rPr lang="en-US" sz="2400" dirty="0" smtClean="0"/>
              <a:t>Adequate Technical Knowledge – Data Formats, Digital Signatures etc.</a:t>
            </a:r>
          </a:p>
          <a:p>
            <a:pPr lvl="1">
              <a:buFontTx/>
              <a:buChar char="-"/>
            </a:pPr>
            <a:r>
              <a:rPr lang="en-US" sz="2400" dirty="0" smtClean="0"/>
              <a:t>Facilitate Training Programs by Depositories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6660232" y="2996952"/>
          <a:ext cx="1991544" cy="1975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324528" cy="908720"/>
          </a:xfrm>
        </p:spPr>
        <p:txBody>
          <a:bodyPr/>
          <a:lstStyle/>
          <a:p>
            <a:pPr eaLnBrk="1" hangingPunct="1"/>
            <a:r>
              <a:rPr lang="en-US" altLang="en-US" sz="3600" b="1" dirty="0" smtClean="0"/>
              <a:t>Role Of AI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8820472" cy="594928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Lodge Awards – Upload awards and seed with Aadhaar / NAD ID</a:t>
            </a:r>
          </a:p>
          <a:p>
            <a:pPr lvl="1">
              <a:buFontTx/>
              <a:buChar char="-"/>
            </a:pPr>
            <a:r>
              <a:rPr lang="en-US" sz="2000" dirty="0" smtClean="0"/>
              <a:t>Verified &amp; Digitally Signed Data in prescribed formats – Maker / Checker</a:t>
            </a:r>
          </a:p>
          <a:p>
            <a:pPr lvl="1">
              <a:buFontTx/>
              <a:buChar char="-"/>
            </a:pPr>
            <a:r>
              <a:rPr lang="en-US" sz="2000" dirty="0" smtClean="0"/>
              <a:t>Data format with Certificate template / Digitally Signed Images with data</a:t>
            </a:r>
          </a:p>
          <a:p>
            <a:pPr lvl="1">
              <a:buFontTx/>
              <a:buChar char="-"/>
            </a:pPr>
            <a:r>
              <a:rPr lang="en-US" sz="2000" dirty="0" smtClean="0"/>
              <a:t>Include student identity with Aadhaar / NAD ID</a:t>
            </a:r>
          </a:p>
          <a:p>
            <a:pPr lvl="1">
              <a:buFontTx/>
              <a:buChar char="-"/>
            </a:pPr>
            <a:r>
              <a:rPr lang="en-US" sz="2000" dirty="0" smtClean="0"/>
              <a:t>AIs responsible for authenticity and correctness of data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AIs may hold special camps to facilitate Aadhaar enrolment of students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Facilitate verification of academic awards by students and </a:t>
            </a:r>
            <a:br>
              <a:rPr lang="en-US" sz="2400" dirty="0" smtClean="0"/>
            </a:br>
            <a:r>
              <a:rPr lang="en-US" sz="2400" dirty="0" smtClean="0"/>
              <a:t>other users through NAD</a:t>
            </a:r>
          </a:p>
          <a:p>
            <a:pPr marL="342900" lvl="1" indent="-342900">
              <a:buFont typeface="Wingdings" pitchFamily="2" charset="2"/>
              <a:buChar char="§"/>
            </a:pPr>
            <a:r>
              <a:rPr lang="en-US" sz="2400" dirty="0" smtClean="0"/>
              <a:t>Update Aadhaar / NAD ID in a certificate record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7152456" y="4882232"/>
          <a:ext cx="1991544" cy="1975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324528" cy="908720"/>
          </a:xfrm>
        </p:spPr>
        <p:txBody>
          <a:bodyPr/>
          <a:lstStyle/>
          <a:p>
            <a:pPr eaLnBrk="1" hangingPunct="1"/>
            <a:r>
              <a:rPr lang="en-US" altLang="en-US" sz="3600" b="1" dirty="0" smtClean="0"/>
              <a:t>Lodging Awards in NAD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8820472" cy="594928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Only AIs can lodge awards in NAD system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Uploading – Submitting data of Awards in prescribed file format using log-in / password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Lodging – Seeding the awards with Aadhaar / NAD ID of the Student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Steps for lodging :</a:t>
            </a:r>
          </a:p>
          <a:p>
            <a:pPr lvl="1">
              <a:buFontTx/>
              <a:buChar char="-"/>
            </a:pPr>
            <a:r>
              <a:rPr lang="en-US" sz="2000" dirty="0" smtClean="0"/>
              <a:t>Registration of Academic Institution on NAD</a:t>
            </a:r>
          </a:p>
          <a:p>
            <a:pPr lvl="1">
              <a:buFontTx/>
              <a:buChar char="-"/>
            </a:pPr>
            <a:r>
              <a:rPr lang="en-US" sz="2000" dirty="0" smtClean="0"/>
              <a:t>Collect Aadhaar / NAD ID from Students</a:t>
            </a:r>
          </a:p>
          <a:p>
            <a:pPr lvl="1">
              <a:buFontTx/>
              <a:buChar char="-"/>
            </a:pPr>
            <a:r>
              <a:rPr lang="en-US" sz="2000" dirty="0" smtClean="0"/>
              <a:t>Preparation of awards with or without Aadhaar / NAD ID</a:t>
            </a:r>
          </a:p>
          <a:p>
            <a:pPr lvl="1">
              <a:buFontTx/>
              <a:buChar char="-"/>
            </a:pPr>
            <a:r>
              <a:rPr lang="en-US" sz="2000" dirty="0" smtClean="0"/>
              <a:t>Verification of awards &amp; Digital Signing (Maker &amp; Checker in AI)</a:t>
            </a:r>
          </a:p>
          <a:p>
            <a:pPr lvl="1">
              <a:buFontTx/>
              <a:buChar char="-"/>
            </a:pPr>
            <a:r>
              <a:rPr lang="en-US" sz="2000" dirty="0" smtClean="0"/>
              <a:t>Uploading of awards in NAD</a:t>
            </a:r>
          </a:p>
          <a:p>
            <a:pPr lvl="1">
              <a:buFontTx/>
              <a:buChar char="-"/>
            </a:pPr>
            <a:r>
              <a:rPr lang="en-US" sz="2000" dirty="0" smtClean="0"/>
              <a:t>Seeding with Aadhaar / NAD ID of                                                                    un-seeded NAD records</a:t>
            </a:r>
          </a:p>
        </p:txBody>
      </p:sp>
      <p:graphicFrame>
        <p:nvGraphicFramePr>
          <p:cNvPr id="6" name="Diagram 5"/>
          <p:cNvGraphicFramePr/>
          <p:nvPr/>
        </p:nvGraphicFramePr>
        <p:xfrm>
          <a:off x="6372200" y="4882232"/>
          <a:ext cx="1991544" cy="1975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324528" cy="908720"/>
          </a:xfrm>
        </p:spPr>
        <p:txBody>
          <a:bodyPr/>
          <a:lstStyle/>
          <a:p>
            <a:pPr eaLnBrk="1" hangingPunct="1"/>
            <a:r>
              <a:rPr lang="en-US" altLang="en-US" sz="3600" b="1" dirty="0" smtClean="0"/>
              <a:t>Role Of Student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8820472" cy="594928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Register on any Depository</a:t>
            </a:r>
          </a:p>
          <a:p>
            <a:pPr lvl="1">
              <a:buFontTx/>
              <a:buChar char="-"/>
            </a:pPr>
            <a:r>
              <a:rPr lang="en-US" sz="2000" dirty="0" smtClean="0"/>
              <a:t>Aadhaar based registration supported by e-KYC</a:t>
            </a:r>
          </a:p>
          <a:p>
            <a:pPr lvl="1">
              <a:buFontTx/>
              <a:buChar char="-"/>
            </a:pPr>
            <a:r>
              <a:rPr lang="en-US" sz="2000" dirty="0" smtClean="0"/>
              <a:t>NAD ID based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Student to submit Aadhaar / NAD ID to AI for verification and seeding in Award data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NAD will inter-link (map) all Awards of a Student on the system;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View &amp; Access all Awards Online at any time in single account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Student can </a:t>
            </a:r>
          </a:p>
          <a:p>
            <a:pPr lvl="1">
              <a:buFontTx/>
              <a:buChar char="-"/>
            </a:pPr>
            <a:r>
              <a:rPr lang="en-US" sz="2000" dirty="0" smtClean="0"/>
              <a:t>View / download digitally signed Awards </a:t>
            </a:r>
          </a:p>
          <a:p>
            <a:pPr lvl="1">
              <a:buFontTx/>
              <a:buChar char="-"/>
            </a:pPr>
            <a:r>
              <a:rPr lang="en-US" sz="2000" dirty="0" smtClean="0"/>
              <a:t>Request Printed copy of the Certificate</a:t>
            </a:r>
          </a:p>
          <a:p>
            <a:pPr lvl="1">
              <a:buFontTx/>
              <a:buChar char="-"/>
            </a:pPr>
            <a:r>
              <a:rPr lang="en-US" sz="2000" dirty="0" smtClean="0"/>
              <a:t>Approve / Reject request of any Verifier for access </a:t>
            </a:r>
            <a:br>
              <a:rPr lang="en-US" sz="2000" dirty="0" smtClean="0"/>
            </a:br>
            <a:r>
              <a:rPr lang="en-US" sz="2000" dirty="0" smtClean="0"/>
              <a:t>to his / her Certificate</a:t>
            </a:r>
          </a:p>
          <a:p>
            <a:pPr lvl="1">
              <a:buFontTx/>
              <a:buChar char="-"/>
            </a:pPr>
            <a:r>
              <a:rPr lang="en-US" sz="2000" dirty="0" smtClean="0"/>
              <a:t>Send copy of certificate to any verifier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6876256" y="4005064"/>
          <a:ext cx="1991544" cy="1975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667000" y="0"/>
            <a:ext cx="18558" cy="6858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09600" y="222251"/>
            <a:ext cx="1802160" cy="461665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Student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491880" y="188640"/>
            <a:ext cx="2274168" cy="461665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NAD System</a:t>
            </a:r>
            <a:endParaRPr lang="en-US" sz="2400" b="1" dirty="0"/>
          </a:p>
        </p:txBody>
      </p:sp>
      <p:sp>
        <p:nvSpPr>
          <p:cNvPr id="16" name="Rectangle 15"/>
          <p:cNvSpPr/>
          <p:nvPr/>
        </p:nvSpPr>
        <p:spPr>
          <a:xfrm>
            <a:off x="381000" y="1509712"/>
            <a:ext cx="1905000" cy="92868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1. Register on NAD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444208" y="188640"/>
            <a:ext cx="2699792" cy="40011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/>
              <a:t>Academic Institution</a:t>
            </a:r>
            <a:endParaRPr lang="en-US" sz="2000" b="1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6300192" y="0"/>
            <a:ext cx="0" cy="6858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551304" y="3414712"/>
            <a:ext cx="1905000" cy="92868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2. Provide Aadhaar No. / NAD  ID to AI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0" name="Flowchart: Decision 49"/>
          <p:cNvSpPr/>
          <p:nvPr/>
        </p:nvSpPr>
        <p:spPr>
          <a:xfrm>
            <a:off x="2915816" y="1340768"/>
            <a:ext cx="1524000" cy="1285875"/>
          </a:xfrm>
          <a:prstGeom prst="flowChartDecision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Aadhaar Based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500562" y="1340768"/>
            <a:ext cx="1752600" cy="914399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Register Basis </a:t>
            </a:r>
            <a:r>
              <a:rPr lang="en-US" sz="1400" b="1" dirty="0" err="1" smtClean="0">
                <a:solidFill>
                  <a:schemeClr val="bg1">
                    <a:lumMod val="50000"/>
                  </a:schemeClr>
                </a:solidFill>
              </a:rPr>
              <a:t>Aadhaar</a:t>
            </a: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. Get KYC details from UIDAI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500562" y="2492896"/>
            <a:ext cx="1728192" cy="64807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Issue NAD ID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5" name="Flowchart: Internal Storage 64"/>
          <p:cNvSpPr/>
          <p:nvPr/>
        </p:nvSpPr>
        <p:spPr>
          <a:xfrm>
            <a:off x="4056504" y="5014914"/>
            <a:ext cx="1981200" cy="1285875"/>
          </a:xfrm>
          <a:prstGeom prst="flowChartInternalStorage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Seeded 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</a:rPr>
              <a:t>certificate data with </a:t>
            </a:r>
            <a:r>
              <a:rPr lang="en-US" sz="1400" b="1" dirty="0" err="1" smtClean="0">
                <a:solidFill>
                  <a:schemeClr val="bg1">
                    <a:lumMod val="50000"/>
                  </a:schemeClr>
                </a:solidFill>
              </a:rPr>
              <a:t>Aadhaar</a:t>
            </a: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 / 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</a:rPr>
              <a:t>NAD ID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12103" y="5014912"/>
            <a:ext cx="1944202" cy="130968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3. Request certificate / authorize Verifier to verify  certificate 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8" name="Elbow Connector 67"/>
          <p:cNvCxnSpPr/>
          <p:nvPr/>
        </p:nvCxnSpPr>
        <p:spPr>
          <a:xfrm>
            <a:off x="2286000" y="1981200"/>
            <a:ext cx="685800" cy="50006"/>
          </a:xfrm>
          <a:prstGeom prst="bentConnector3">
            <a:avLst>
              <a:gd name="adj1" fmla="val 51778"/>
            </a:avLst>
          </a:prstGeom>
          <a:ln w="28575">
            <a:solidFill>
              <a:schemeClr val="tx2"/>
            </a:solidFill>
            <a:headEnd w="lg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50" idx="0"/>
            <a:endCxn id="55" idx="0"/>
          </p:cNvCxnSpPr>
          <p:nvPr/>
        </p:nvCxnSpPr>
        <p:spPr>
          <a:xfrm rot="5400000" flipH="1" flipV="1">
            <a:off x="4527339" y="491245"/>
            <a:ext cx="1588" cy="1699046"/>
          </a:xfrm>
          <a:prstGeom prst="bentConnector3">
            <a:avLst>
              <a:gd name="adj1" fmla="val 14395466"/>
            </a:avLst>
          </a:prstGeom>
          <a:ln w="28575">
            <a:solidFill>
              <a:schemeClr val="tx2"/>
            </a:solidFill>
            <a:headEnd w="lg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lbow Connector 73"/>
          <p:cNvCxnSpPr>
            <a:stCxn id="50" idx="2"/>
            <a:endCxn id="56" idx="2"/>
          </p:cNvCxnSpPr>
          <p:nvPr/>
        </p:nvCxnSpPr>
        <p:spPr>
          <a:xfrm rot="16200000" flipH="1">
            <a:off x="4264075" y="2040384"/>
            <a:ext cx="514325" cy="1686842"/>
          </a:xfrm>
          <a:prstGeom prst="bentConnector3">
            <a:avLst>
              <a:gd name="adj1" fmla="val 144447"/>
            </a:avLst>
          </a:prstGeom>
          <a:ln w="28575">
            <a:solidFill>
              <a:schemeClr val="tx2"/>
            </a:solidFill>
            <a:headEnd w="lg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/>
          <p:cNvSpPr/>
          <p:nvPr/>
        </p:nvSpPr>
        <p:spPr>
          <a:xfrm>
            <a:off x="7092280" y="3140968"/>
            <a:ext cx="1887095" cy="106680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Seed certificate data with Aadhaar/ NAD ID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97" name="Elbow Connector 96"/>
          <p:cNvCxnSpPr/>
          <p:nvPr/>
        </p:nvCxnSpPr>
        <p:spPr>
          <a:xfrm>
            <a:off x="2571736" y="3929066"/>
            <a:ext cx="4429156" cy="1588"/>
          </a:xfrm>
          <a:prstGeom prst="bentConnector3">
            <a:avLst>
              <a:gd name="adj1" fmla="val 50000"/>
            </a:avLst>
          </a:prstGeom>
          <a:ln w="28575">
            <a:solidFill>
              <a:schemeClr val="tx2"/>
            </a:solidFill>
            <a:headEnd w="lg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Elbow Connector 109"/>
          <p:cNvCxnSpPr/>
          <p:nvPr/>
        </p:nvCxnSpPr>
        <p:spPr>
          <a:xfrm>
            <a:off x="2500298" y="5500702"/>
            <a:ext cx="1584176" cy="12700"/>
          </a:xfrm>
          <a:prstGeom prst="bentConnector3">
            <a:avLst>
              <a:gd name="adj1" fmla="val 24125"/>
            </a:avLst>
          </a:prstGeom>
          <a:ln w="28575">
            <a:solidFill>
              <a:schemeClr val="tx2"/>
            </a:solidFill>
            <a:headEnd w="lg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3810000" y="1143001"/>
            <a:ext cx="617984" cy="338554"/>
          </a:xfrm>
          <a:prstGeom prst="rect">
            <a:avLst/>
          </a:prstGeom>
          <a:noFill/>
          <a:ln w="28575">
            <a:noFill/>
            <a:headEnd w="lg" len="sm"/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Yes</a:t>
            </a:r>
            <a:endParaRPr lang="en-US" sz="1600" dirty="0"/>
          </a:p>
        </p:txBody>
      </p:sp>
      <p:sp>
        <p:nvSpPr>
          <p:cNvPr id="117" name="TextBox 116"/>
          <p:cNvSpPr txBox="1"/>
          <p:nvPr/>
        </p:nvSpPr>
        <p:spPr>
          <a:xfrm>
            <a:off x="3810000" y="28956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</a:t>
            </a:r>
            <a:endParaRPr lang="en-US" sz="1600" dirty="0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2428860" y="5929330"/>
            <a:ext cx="1656000" cy="14064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438821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6" grpId="0" animBg="1"/>
      <p:bldP spid="40" grpId="0" animBg="1"/>
      <p:bldP spid="30" grpId="0" animBg="1"/>
      <p:bldP spid="50" grpId="0" animBg="1"/>
      <p:bldP spid="55" grpId="0" animBg="1"/>
      <p:bldP spid="56" grpId="0" animBg="1"/>
      <p:bldP spid="65" grpId="0" animBg="1"/>
      <p:bldP spid="66" grpId="0" animBg="1"/>
      <p:bldP spid="87" grpId="0" animBg="1"/>
      <p:bldP spid="115" grpId="0"/>
      <p:bldP spid="1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324528" cy="908720"/>
          </a:xfrm>
        </p:spPr>
        <p:txBody>
          <a:bodyPr/>
          <a:lstStyle/>
          <a:p>
            <a:pPr eaLnBrk="1" hangingPunct="1"/>
            <a:r>
              <a:rPr lang="en-US" altLang="en-US" sz="3600" b="1" dirty="0" smtClean="0"/>
              <a:t>Verifier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8820472" cy="594928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Verifiers - Employers, Background Checkers, Academic Institutes, Banks, Visa Consulates, Domestic &amp; Overseas Evaluation Bodies etc.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Verification Steps:</a:t>
            </a:r>
          </a:p>
          <a:p>
            <a:pPr lvl="1">
              <a:buFontTx/>
              <a:buChar char="-"/>
            </a:pPr>
            <a:r>
              <a:rPr lang="en-US" sz="2400" dirty="0" smtClean="0"/>
              <a:t>Registration  of Verifier on NAD with KYC Process</a:t>
            </a:r>
          </a:p>
          <a:p>
            <a:pPr lvl="1">
              <a:buFontTx/>
              <a:buChar char="-"/>
            </a:pPr>
            <a:r>
              <a:rPr lang="en-US" sz="2400" dirty="0" smtClean="0"/>
              <a:t>Verifier to generate Online Verification Request</a:t>
            </a:r>
          </a:p>
          <a:p>
            <a:pPr lvl="1">
              <a:buFontTx/>
              <a:buChar char="-"/>
            </a:pPr>
            <a:r>
              <a:rPr lang="en-US" sz="2400" dirty="0" smtClean="0"/>
              <a:t>Verification request sent to Student for Consent</a:t>
            </a:r>
          </a:p>
          <a:p>
            <a:pPr lvl="1">
              <a:buFontTx/>
              <a:buChar char="-"/>
            </a:pPr>
            <a:r>
              <a:rPr lang="en-US" sz="2400" dirty="0" smtClean="0"/>
              <a:t>Student to provide online consent</a:t>
            </a:r>
          </a:p>
          <a:p>
            <a:pPr lvl="1">
              <a:buFontTx/>
              <a:buChar char="-"/>
            </a:pPr>
            <a:r>
              <a:rPr lang="en-US" sz="2400" dirty="0" smtClean="0"/>
              <a:t>NAD to provide Digitally Signed Certificate if consent received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Verification only for registered students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NAD to maintain Audit Trail of all Verifications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6948264" y="4653136"/>
          <a:ext cx="1991544" cy="1975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539751" y="1268414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7F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7F00"/>
              </a:buClr>
              <a:buFont typeface="Arial" panose="020B0604020202020204" pitchFamily="34" charset="0"/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7F00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7F00"/>
              </a:buClr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7F00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7F00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7F00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7F00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7F00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8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600" b="1" dirty="0" smtClean="0"/>
              <a:t>Important Timelines</a:t>
            </a:r>
            <a:endParaRPr lang="en-US" altLang="en-US" sz="3600" b="1" dirty="0" smtClean="0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899592" y="1556792"/>
            <a:ext cx="3409951" cy="4068806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65113" indent="-265113">
              <a:spcBef>
                <a:spcPct val="20000"/>
              </a:spcBef>
              <a:buClr>
                <a:srgbClr val="FF7F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7F00"/>
              </a:buClr>
              <a:buFont typeface="Arial" panose="020B0604020202020204" pitchFamily="34" charset="0"/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7F00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7F00"/>
              </a:buClr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7F00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7F00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7F00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7F00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7F00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None/>
            </a:pPr>
            <a:endParaRPr lang="en-US" sz="2400" dirty="0" smtClean="0"/>
          </a:p>
          <a:p>
            <a:pPr lvl="0"/>
            <a:endParaRPr lang="en-US" sz="2400" dirty="0" smtClean="0"/>
          </a:p>
          <a:p>
            <a:pPr lvl="0"/>
            <a:r>
              <a:rPr lang="en-US" sz="2400" dirty="0" smtClean="0"/>
              <a:t>Lodging the Awards</a:t>
            </a:r>
          </a:p>
          <a:p>
            <a:pPr lvl="0"/>
            <a:r>
              <a:rPr lang="en-US" sz="2400" dirty="0" smtClean="0"/>
              <a:t>Student Requests</a:t>
            </a:r>
          </a:p>
          <a:p>
            <a:pPr lvl="1"/>
            <a:r>
              <a:rPr lang="en-US" sz="2000" dirty="0" smtClean="0"/>
              <a:t>Seeding of Awards</a:t>
            </a:r>
          </a:p>
          <a:p>
            <a:pPr lvl="1"/>
            <a:r>
              <a:rPr lang="en-US" sz="2000" dirty="0" smtClean="0"/>
              <a:t>Lodging of old Awards</a:t>
            </a:r>
          </a:p>
          <a:p>
            <a:pPr lvl="1"/>
            <a:r>
              <a:rPr lang="en-US" sz="2000" dirty="0" smtClean="0"/>
              <a:t>Approval of NAD ID for seeding</a:t>
            </a:r>
          </a:p>
          <a:p>
            <a:pPr lvl="1"/>
            <a:r>
              <a:rPr lang="en-US" sz="2000" dirty="0" smtClean="0"/>
              <a:t>Grievance Redressal</a:t>
            </a:r>
            <a:endParaRPr lang="en-US" sz="2800" dirty="0" smtClean="0"/>
          </a:p>
          <a:p>
            <a:pPr eaLnBrk="1" hangingPunct="1">
              <a:spcBef>
                <a:spcPct val="0"/>
              </a:spcBef>
              <a:buClrTx/>
              <a:buFont typeface="Wingdings" panose="05000000000000000000" pitchFamily="2" charset="2"/>
              <a:buChar char="ü"/>
            </a:pPr>
            <a:endParaRPr lang="en-US" altLang="en-US" sz="1200" dirty="0">
              <a:cs typeface="Arial" panose="020B0604020202020204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932040" y="1628800"/>
            <a:ext cx="3409951" cy="3933384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65113" indent="-265113">
              <a:spcBef>
                <a:spcPct val="20000"/>
              </a:spcBef>
              <a:buClr>
                <a:srgbClr val="FF7F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7F00"/>
              </a:buClr>
              <a:buFont typeface="Arial" panose="020B0604020202020204" pitchFamily="34" charset="0"/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7F00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7F00"/>
              </a:buClr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7F00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7F00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7F00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7F00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7F00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endParaRPr lang="en-US" sz="2400" dirty="0" smtClean="0"/>
          </a:p>
          <a:p>
            <a:pPr lvl="0"/>
            <a:endParaRPr lang="en-US" sz="2400" dirty="0" smtClean="0"/>
          </a:p>
          <a:p>
            <a:pPr lvl="0"/>
            <a:r>
              <a:rPr lang="en-US" sz="2400" dirty="0" smtClean="0"/>
              <a:t>Inter-operability &amp; Data Sync</a:t>
            </a:r>
          </a:p>
          <a:p>
            <a:pPr lvl="0"/>
            <a:endParaRPr lang="en-US" sz="2400" dirty="0" smtClean="0"/>
          </a:p>
          <a:p>
            <a:pPr lvl="0"/>
            <a:r>
              <a:rPr lang="en-US" sz="2400" dirty="0" smtClean="0"/>
              <a:t>Verification Request </a:t>
            </a:r>
          </a:p>
          <a:p>
            <a:pPr lvl="0"/>
            <a:endParaRPr lang="en-US" sz="2400" dirty="0" smtClean="0"/>
          </a:p>
          <a:p>
            <a:pPr lvl="0"/>
            <a:r>
              <a:rPr lang="en-US" sz="2400" dirty="0" smtClean="0"/>
              <a:t>Grievance Redressal</a:t>
            </a:r>
          </a:p>
          <a:p>
            <a:pPr lvl="0"/>
            <a:endParaRPr lang="en-US" sz="24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1259632" y="1556793"/>
            <a:ext cx="2304256" cy="46166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EFBF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A I</a:t>
            </a:r>
            <a:endParaRPr lang="en-US" sz="2400" b="1" cap="none" spc="0" dirty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rgbClr val="FEFBFD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08104" y="1628800"/>
            <a:ext cx="2304256" cy="46166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DEPOSITORY</a:t>
            </a:r>
            <a:endParaRPr lang="en-US" sz="2400" b="1" cap="none" spc="0" dirty="0">
              <a:ln w="18000">
                <a:solidFill>
                  <a:schemeClr val="tx1"/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324528" cy="908720"/>
          </a:xfrm>
        </p:spPr>
        <p:txBody>
          <a:bodyPr/>
          <a:lstStyle/>
          <a:p>
            <a:pPr eaLnBrk="1" hangingPunct="1"/>
            <a:r>
              <a:rPr lang="en-US" altLang="en-US" sz="3600" b="1" dirty="0" smtClean="0"/>
              <a:t>NAD Benefits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8820472" cy="594928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200" dirty="0" smtClean="0"/>
              <a:t>Central platform for AIs to issue &amp; manage digital Academic Awards</a:t>
            </a:r>
          </a:p>
          <a:p>
            <a:pPr>
              <a:buFont typeface="Wingdings" pitchFamily="2" charset="2"/>
              <a:buChar char="§"/>
            </a:pPr>
            <a:r>
              <a:rPr lang="en-US" sz="2200" dirty="0" smtClean="0"/>
              <a:t>Secure, Convenient for students to receive, store their Academic Awards and share with authorised users</a:t>
            </a:r>
          </a:p>
          <a:p>
            <a:pPr>
              <a:buFont typeface="Wingdings" pitchFamily="2" charset="2"/>
              <a:buChar char="§"/>
            </a:pPr>
            <a:r>
              <a:rPr lang="en-US" sz="2200" dirty="0" smtClean="0"/>
              <a:t>Verifiers – Easily, quickly, securely verify Academic Awards online</a:t>
            </a:r>
          </a:p>
          <a:p>
            <a:pPr>
              <a:buFont typeface="Wingdings" pitchFamily="2" charset="2"/>
              <a:buChar char="§"/>
            </a:pPr>
            <a:r>
              <a:rPr lang="en-US" sz="2200" dirty="0" smtClean="0"/>
              <a:t>Strong deterrence to fake and forged Awards – mitigates reputational risk</a:t>
            </a:r>
          </a:p>
          <a:p>
            <a:pPr>
              <a:buFont typeface="Wingdings" pitchFamily="2" charset="2"/>
              <a:buChar char="§"/>
            </a:pPr>
            <a:r>
              <a:rPr lang="en-US" sz="2200" dirty="0" smtClean="0"/>
              <a:t>Supports Digital India by bringing Students &amp; Academic Awards Online</a:t>
            </a:r>
          </a:p>
          <a:p>
            <a:pPr lvl="0">
              <a:buFont typeface="Wingdings" pitchFamily="2" charset="2"/>
              <a:buChar char="§"/>
            </a:pPr>
            <a:r>
              <a:rPr lang="en-US" sz="2200" dirty="0" smtClean="0"/>
              <a:t>Reduces Administrative Work of Universities</a:t>
            </a:r>
          </a:p>
          <a:p>
            <a:pPr>
              <a:buFont typeface="Wingdings" pitchFamily="2" charset="2"/>
              <a:buChar char="§"/>
            </a:pPr>
            <a:r>
              <a:rPr lang="en-US" sz="2200" dirty="0" smtClean="0"/>
              <a:t>Robust process of student identification and Certificate Mapping</a:t>
            </a:r>
          </a:p>
          <a:p>
            <a:pPr>
              <a:buFont typeface="Wingdings" pitchFamily="2" charset="2"/>
              <a:buChar char="§"/>
            </a:pPr>
            <a:r>
              <a:rPr lang="en-US" sz="2200" dirty="0" smtClean="0"/>
              <a:t>Payment Gateway for Fee Collection</a:t>
            </a:r>
          </a:p>
          <a:p>
            <a:pPr>
              <a:buFont typeface="Wingdings" pitchFamily="2" charset="2"/>
              <a:buChar char="§"/>
            </a:pPr>
            <a:r>
              <a:rPr lang="en-US" sz="2200" dirty="0" smtClean="0"/>
              <a:t>Communication System  - Emails, SMS</a:t>
            </a:r>
          </a:p>
          <a:p>
            <a:pPr>
              <a:buFont typeface="Wingdings" pitchFamily="2" charset="2"/>
              <a:buChar char="§"/>
            </a:pPr>
            <a:r>
              <a:rPr lang="en-US" sz="2200" dirty="0" smtClean="0"/>
              <a:t>Grievance Redressal Mechanism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741917" y="2967335"/>
            <a:ext cx="36601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Thank You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8229600" cy="1282700"/>
          </a:xfrm>
        </p:spPr>
        <p:txBody>
          <a:bodyPr/>
          <a:lstStyle/>
          <a:p>
            <a:pPr eaLnBrk="1" hangingPunct="1"/>
            <a:r>
              <a:rPr lang="en-GB" altLang="en-US" sz="3600" b="1" dirty="0" smtClean="0">
                <a:solidFill>
                  <a:schemeClr val="tx2"/>
                </a:solidFill>
                <a:latin typeface="+mn-lt"/>
                <a:ea typeface="Tahoma" pitchFamily="34" charset="0"/>
                <a:cs typeface="Tahoma" pitchFamily="34" charset="0"/>
              </a:rPr>
              <a:t>National </a:t>
            </a:r>
            <a:r>
              <a:rPr lang="en-US" altLang="en-US" sz="3600" b="1" dirty="0" smtClean="0">
                <a:solidFill>
                  <a:schemeClr val="tx2"/>
                </a:solidFill>
                <a:latin typeface="+mn-lt"/>
                <a:ea typeface="Tahoma" pitchFamily="34" charset="0"/>
                <a:cs typeface="Tahoma" pitchFamily="34" charset="0"/>
              </a:rPr>
              <a:t>Academic Depository (NAD) – an Initiative facilitated by MHRD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844824"/>
            <a:ext cx="8035256" cy="1655614"/>
          </a:xfrm>
          <a:ln>
            <a:solidFill>
              <a:schemeClr val="tx2"/>
            </a:solidFill>
          </a:ln>
        </p:spPr>
        <p:txBody>
          <a:bodyPr/>
          <a:lstStyle/>
          <a:p>
            <a:pPr lvl="0" algn="just" eaLnBrk="1" hangingPunct="1">
              <a:buNone/>
            </a:pPr>
            <a:r>
              <a:rPr lang="en-US" sz="2400" dirty="0" smtClean="0">
                <a:ea typeface="Tahoma" pitchFamily="34" charset="0"/>
                <a:cs typeface="Tahoma" pitchFamily="34" charset="0"/>
              </a:rPr>
              <a:t>	To help Students, Educational Institutions, Employers to access degree and related certificates of students -A Digital Depository on the pattern of a Securities Depository to be known as NAD is being established </a:t>
            </a:r>
          </a:p>
          <a:p>
            <a:pPr algn="just" eaLnBrk="1" hangingPunct="1">
              <a:buNone/>
            </a:pPr>
            <a:r>
              <a:rPr lang="en-US" sz="2400" dirty="0" smtClean="0">
                <a:ea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571604" y="4071942"/>
            <a:ext cx="7344816" cy="1214446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n-US" sz="2400" dirty="0" smtClean="0">
                <a:ea typeface="Tahoma" pitchFamily="34" charset="0"/>
                <a:cs typeface="Tahoma" pitchFamily="34" charset="0"/>
              </a:rPr>
              <a:t>An Online Storehouse of Academic Awards – Lodged by Academic Institutions (AIs) – In a Digital Format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8229600" cy="980728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tx2"/>
                </a:solidFill>
                <a:latin typeface="+mn-lt"/>
                <a:ea typeface="Tahoma" pitchFamily="34" charset="0"/>
                <a:cs typeface="Tahoma" pitchFamily="34" charset="0"/>
              </a:rPr>
              <a:t>Academic Awards</a:t>
            </a:r>
            <a:endParaRPr lang="en-US" altLang="en-US" sz="3600" dirty="0" smtClean="0">
              <a:solidFill>
                <a:schemeClr val="tx2"/>
              </a:solidFill>
              <a:latin typeface="+mn-lt"/>
            </a:endParaRPr>
          </a:p>
        </p:txBody>
      </p:sp>
      <p:graphicFrame>
        <p:nvGraphicFramePr>
          <p:cNvPr id="23" name="Diagram 2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539751" y="1268414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7F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7F00"/>
              </a:buClr>
              <a:buFont typeface="Arial" panose="020B0604020202020204" pitchFamily="34" charset="0"/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7F00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F7F00"/>
              </a:buClr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F7F00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7F00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7F00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7F00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7F00"/>
              </a:buClr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8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011344" cy="1282700"/>
          </a:xfrm>
        </p:spPr>
        <p:txBody>
          <a:bodyPr/>
          <a:lstStyle/>
          <a:p>
            <a:pPr eaLnBrk="1" hangingPunct="1"/>
            <a:r>
              <a:rPr lang="en-GB" altLang="en-US" sz="3600" b="1" dirty="0" smtClean="0">
                <a:latin typeface="+mn-lt"/>
              </a:rPr>
              <a:t>NAD Coverage – Academic Institutions</a:t>
            </a:r>
            <a:endParaRPr lang="en-US" altLang="en-US" sz="3600" b="1" dirty="0" smtClean="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874169" y="1468079"/>
            <a:ext cx="5395661" cy="383760"/>
            <a:chOff x="304800" y="3219"/>
            <a:chExt cx="5395661" cy="383760"/>
          </a:xfrm>
        </p:grpSpPr>
        <p:sp>
          <p:nvSpPr>
            <p:cNvPr id="25" name="Rounded Rectangle 24"/>
            <p:cNvSpPr/>
            <p:nvPr/>
          </p:nvSpPr>
          <p:spPr>
            <a:xfrm>
              <a:off x="304800" y="3219"/>
              <a:ext cx="5395661" cy="383760"/>
            </a:xfrm>
            <a:prstGeom prst="roundRect">
              <a:avLst/>
            </a:pr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ounded Rectangle 4"/>
            <p:cNvSpPr/>
            <p:nvPr/>
          </p:nvSpPr>
          <p:spPr>
            <a:xfrm>
              <a:off x="323534" y="21953"/>
              <a:ext cx="5358193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290" tIns="0" rIns="161290" bIns="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/>
                <a:t>Institutions Of National Importance</a:t>
              </a:r>
              <a:endParaRPr lang="en-US" sz="2400" kern="12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874169" y="2057759"/>
            <a:ext cx="5395661" cy="383760"/>
            <a:chOff x="304800" y="592899"/>
            <a:chExt cx="5395661" cy="383760"/>
          </a:xfrm>
        </p:grpSpPr>
        <p:sp>
          <p:nvSpPr>
            <p:cNvPr id="23" name="Rounded Rectangle 22"/>
            <p:cNvSpPr/>
            <p:nvPr/>
          </p:nvSpPr>
          <p:spPr>
            <a:xfrm>
              <a:off x="304800" y="592899"/>
              <a:ext cx="5395661" cy="383760"/>
            </a:xfrm>
            <a:prstGeom prst="roundRect">
              <a:avLst/>
            </a:pr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ounded Rectangle 6"/>
            <p:cNvSpPr/>
            <p:nvPr/>
          </p:nvSpPr>
          <p:spPr>
            <a:xfrm>
              <a:off x="323534" y="611633"/>
              <a:ext cx="5358193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290" tIns="0" rIns="161290" bIns="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400" kern="1200" dirty="0" smtClean="0"/>
            </a:p>
            <a:p>
              <a:pPr defTabSz="10668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2400" dirty="0" smtClean="0"/>
                <a:t>Standalone Institutions of MHRD</a:t>
              </a:r>
            </a:p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/>
                <a:t>	</a:t>
              </a:r>
              <a:endParaRPr lang="en-US" sz="2400" kern="12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907704" y="2564904"/>
            <a:ext cx="5395661" cy="504056"/>
            <a:chOff x="304800" y="1182580"/>
            <a:chExt cx="5395661" cy="493528"/>
          </a:xfrm>
        </p:grpSpPr>
        <p:sp>
          <p:nvSpPr>
            <p:cNvPr id="21" name="Rounded Rectangle 20"/>
            <p:cNvSpPr/>
            <p:nvPr/>
          </p:nvSpPr>
          <p:spPr>
            <a:xfrm>
              <a:off x="304800" y="1182580"/>
              <a:ext cx="5395661" cy="493528"/>
            </a:xfrm>
            <a:prstGeom prst="roundRect">
              <a:avLst/>
            </a:pr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en-IN" sz="2400" dirty="0" smtClean="0"/>
                <a:t>Central Universities</a:t>
              </a:r>
              <a:endParaRPr lang="en-IN" sz="2400" dirty="0"/>
            </a:p>
          </p:txBody>
        </p:sp>
        <p:sp>
          <p:nvSpPr>
            <p:cNvPr id="22" name="Rounded Rectangle 8"/>
            <p:cNvSpPr/>
            <p:nvPr/>
          </p:nvSpPr>
          <p:spPr>
            <a:xfrm>
              <a:off x="323534" y="1201314"/>
              <a:ext cx="5358193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290" tIns="0" rIns="161290" bIns="0" numCol="1" spcCol="1270" anchor="ctr" anchorCtr="0">
              <a:noAutofit/>
            </a:bodyPr>
            <a:lstStyle/>
            <a:p>
              <a:pPr lvl="0" defTabSz="1066800">
                <a:lnSpc>
                  <a:spcPct val="90000"/>
                </a:lnSpc>
                <a:spcAft>
                  <a:spcPct val="35000"/>
                </a:spcAft>
              </a:pPr>
              <a:endParaRPr lang="en-US" sz="2400" kern="12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874169" y="3237120"/>
            <a:ext cx="5395661" cy="383760"/>
            <a:chOff x="304800" y="1772260"/>
            <a:chExt cx="5395661" cy="383760"/>
          </a:xfrm>
        </p:grpSpPr>
        <p:sp>
          <p:nvSpPr>
            <p:cNvPr id="19" name="Rounded Rectangle 18"/>
            <p:cNvSpPr/>
            <p:nvPr/>
          </p:nvSpPr>
          <p:spPr>
            <a:xfrm>
              <a:off x="304800" y="1772260"/>
              <a:ext cx="5395661" cy="383760"/>
            </a:xfrm>
            <a:prstGeom prst="roundRect">
              <a:avLst/>
            </a:pr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ounded Rectangle 10"/>
            <p:cNvSpPr/>
            <p:nvPr/>
          </p:nvSpPr>
          <p:spPr>
            <a:xfrm>
              <a:off x="323534" y="1790994"/>
              <a:ext cx="5358193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290" tIns="0" rIns="161290" bIns="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/>
                <a:t>State Public Universities</a:t>
              </a:r>
              <a:endParaRPr lang="en-US" sz="2400" kern="12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874169" y="3826800"/>
            <a:ext cx="5395661" cy="383760"/>
            <a:chOff x="304800" y="2361940"/>
            <a:chExt cx="5395661" cy="383760"/>
          </a:xfrm>
        </p:grpSpPr>
        <p:sp>
          <p:nvSpPr>
            <p:cNvPr id="17" name="Rounded Rectangle 16"/>
            <p:cNvSpPr/>
            <p:nvPr/>
          </p:nvSpPr>
          <p:spPr>
            <a:xfrm>
              <a:off x="304800" y="2361940"/>
              <a:ext cx="5395661" cy="383760"/>
            </a:xfrm>
            <a:prstGeom prst="roundRect">
              <a:avLst/>
            </a:pr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12"/>
            <p:cNvSpPr/>
            <p:nvPr/>
          </p:nvSpPr>
          <p:spPr>
            <a:xfrm>
              <a:off x="323534" y="2380674"/>
              <a:ext cx="5358193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290" tIns="0" rIns="161290" bIns="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/>
                <a:t>Universities Recognized by UGC</a:t>
              </a:r>
              <a:endParaRPr lang="en-US" sz="2400" kern="12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874169" y="4416480"/>
            <a:ext cx="5395661" cy="383760"/>
            <a:chOff x="304800" y="2951620"/>
            <a:chExt cx="5395661" cy="383760"/>
          </a:xfrm>
        </p:grpSpPr>
        <p:sp>
          <p:nvSpPr>
            <p:cNvPr id="15" name="Rounded Rectangle 14"/>
            <p:cNvSpPr/>
            <p:nvPr/>
          </p:nvSpPr>
          <p:spPr>
            <a:xfrm>
              <a:off x="304800" y="2951620"/>
              <a:ext cx="5395661" cy="383760"/>
            </a:xfrm>
            <a:prstGeom prst="roundRect">
              <a:avLst/>
            </a:pr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ounded Rectangle 14"/>
            <p:cNvSpPr/>
            <p:nvPr/>
          </p:nvSpPr>
          <p:spPr>
            <a:xfrm>
              <a:off x="323534" y="2970354"/>
              <a:ext cx="5358193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290" tIns="0" rIns="161290" bIns="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/>
                <a:t>School Boards – Central &amp; State</a:t>
              </a:r>
              <a:endParaRPr lang="en-US" sz="2400" kern="12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874169" y="5006160"/>
            <a:ext cx="5395661" cy="383760"/>
            <a:chOff x="304800" y="3541300"/>
            <a:chExt cx="5395661" cy="383760"/>
          </a:xfrm>
        </p:grpSpPr>
        <p:sp>
          <p:nvSpPr>
            <p:cNvPr id="13" name="Rounded Rectangle 12"/>
            <p:cNvSpPr/>
            <p:nvPr/>
          </p:nvSpPr>
          <p:spPr>
            <a:xfrm>
              <a:off x="304800" y="3541300"/>
              <a:ext cx="5395661" cy="383760"/>
            </a:xfrm>
            <a:prstGeom prst="roundRect">
              <a:avLst/>
            </a:pr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ounded Rectangle 16"/>
            <p:cNvSpPr/>
            <p:nvPr/>
          </p:nvSpPr>
          <p:spPr>
            <a:xfrm>
              <a:off x="323534" y="3560034"/>
              <a:ext cx="5358193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1290" tIns="0" rIns="161290" bIns="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/>
                <a:t>Others Approved By GOI</a:t>
              </a:r>
              <a:endParaRPr lang="en-US" sz="2400" kern="1200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324528" cy="1052736"/>
          </a:xfrm>
        </p:spPr>
        <p:txBody>
          <a:bodyPr/>
          <a:lstStyle/>
          <a:p>
            <a:pPr eaLnBrk="1" hangingPunct="1"/>
            <a:r>
              <a:rPr lang="en-US" altLang="en-US" sz="3600" b="1" dirty="0" smtClean="0">
                <a:latin typeface="+mn-lt"/>
              </a:rPr>
              <a:t>National Academic Depository – An Initiative facilitated by MHRD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196752"/>
            <a:ext cx="8568952" cy="4320480"/>
          </a:xfrm>
        </p:spPr>
        <p:txBody>
          <a:bodyPr/>
          <a:lstStyle/>
          <a:p>
            <a:pPr algn="just" eaLnBrk="1" hangingPunct="1">
              <a:buSzPct val="150000"/>
              <a:buNone/>
            </a:pPr>
            <a:r>
              <a:rPr lang="en-US" sz="3200" dirty="0" smtClean="0"/>
              <a:t>NAD will help users of Academic Awards to:</a:t>
            </a:r>
          </a:p>
          <a:p>
            <a:pPr lvl="1" algn="just" eaLnBrk="1" hangingPunct="1">
              <a:buSzPct val="100000"/>
              <a:buFont typeface="Wingdings" pitchFamily="2" charset="2"/>
              <a:buChar char="§"/>
            </a:pPr>
            <a:r>
              <a:rPr lang="en-US" sz="2800" dirty="0" smtClean="0"/>
              <a:t>Digitally issue awards by  (AIs) to students</a:t>
            </a:r>
          </a:p>
          <a:p>
            <a:pPr lvl="1" algn="just" eaLnBrk="1" hangingPunct="1">
              <a:buSzPct val="100000"/>
              <a:buFont typeface="Wingdings" pitchFamily="2" charset="2"/>
              <a:buChar char="§"/>
            </a:pPr>
            <a:r>
              <a:rPr lang="en-US" sz="2800" dirty="0" smtClean="0"/>
              <a:t>Validate the authenticity</a:t>
            </a:r>
          </a:p>
          <a:p>
            <a:pPr lvl="1" algn="just" eaLnBrk="1" hangingPunct="1">
              <a:buSzPct val="100000"/>
              <a:buFont typeface="Wingdings" pitchFamily="2" charset="2"/>
              <a:buChar char="§"/>
            </a:pPr>
            <a:r>
              <a:rPr lang="en-US" sz="2800" dirty="0" smtClean="0"/>
              <a:t>Provide safe storage</a:t>
            </a:r>
          </a:p>
          <a:p>
            <a:pPr lvl="1" algn="just" eaLnBrk="1" hangingPunct="1">
              <a:buSzPct val="100000"/>
              <a:buFont typeface="Wingdings" pitchFamily="2" charset="2"/>
              <a:buChar char="§"/>
            </a:pPr>
            <a:r>
              <a:rPr lang="en-US" sz="2800" dirty="0" smtClean="0"/>
              <a:t>Facilitate easy retrieval</a:t>
            </a:r>
          </a:p>
          <a:p>
            <a:pPr algn="just" eaLnBrk="1" hangingPunct="1">
              <a:buSzPct val="200000"/>
            </a:pPr>
            <a:endParaRPr lang="en-US" sz="2400" dirty="0" smtClean="0">
              <a:latin typeface="Corbel" pitchFamily="34" charset="0"/>
            </a:endParaRPr>
          </a:p>
          <a:p>
            <a:pPr algn="just" eaLnBrk="1" hangingPunct="1">
              <a:buSzPct val="200000"/>
              <a:buNone/>
            </a:pPr>
            <a:endParaRPr lang="en-US" sz="2400" dirty="0" smtClean="0">
              <a:latin typeface="Corbel" pitchFamily="34" charset="0"/>
            </a:endParaRPr>
          </a:p>
          <a:p>
            <a:pPr algn="just" eaLnBrk="1" hangingPunct="1">
              <a:buNone/>
            </a:pPr>
            <a:endParaRPr lang="en-US" sz="2400" dirty="0" smtClean="0"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324528" cy="1052736"/>
          </a:xfrm>
        </p:spPr>
        <p:txBody>
          <a:bodyPr/>
          <a:lstStyle/>
          <a:p>
            <a:pPr eaLnBrk="1" hangingPunct="1"/>
            <a:r>
              <a:rPr lang="en-US" altLang="en-US" sz="3600" b="1" dirty="0" smtClean="0">
                <a:latin typeface="+mn-lt"/>
              </a:rPr>
              <a:t>NAD Stake Holders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827584" y="1268760"/>
          <a:ext cx="6984776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324528" cy="1052736"/>
          </a:xfrm>
        </p:spPr>
        <p:txBody>
          <a:bodyPr/>
          <a:lstStyle/>
          <a:p>
            <a:pPr eaLnBrk="1" hangingPunct="1"/>
            <a:r>
              <a:rPr lang="en-US" altLang="en-US" sz="3600" b="1" dirty="0" smtClean="0"/>
              <a:t>NAD Salient Features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24744"/>
            <a:ext cx="8568952" cy="504056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24/ 7 Online mode for making available academic awards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AI shall be responsible for the authenticity of the data as lodged in the NAD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NAD shall register AIs, Students, Verification Users (Other than students)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NAD comprises of two inter-operable Depositories 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The Depositories shall ensure the integrity of the data as lodged in NAD</a:t>
            </a:r>
          </a:p>
          <a:p>
            <a:pPr algn="just" eaLnBrk="1" hangingPunct="1">
              <a:buFont typeface="Wingdings" pitchFamily="2" charset="2"/>
              <a:buChar char="§"/>
            </a:pPr>
            <a:endParaRPr lang="en-US" sz="2800" dirty="0" smtClean="0"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324528" cy="1066129"/>
          </a:xfrm>
        </p:spPr>
        <p:txBody>
          <a:bodyPr/>
          <a:lstStyle/>
          <a:p>
            <a:pPr eaLnBrk="1" hangingPunct="1"/>
            <a:r>
              <a:rPr lang="en-US" altLang="en-US" sz="3600" b="1" dirty="0" smtClean="0"/>
              <a:t>NAD Salient Features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8820472" cy="594928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Academic Awards in Digital format</a:t>
            </a:r>
          </a:p>
          <a:p>
            <a:pPr lvl="1">
              <a:buFontTx/>
              <a:buChar char="-"/>
            </a:pPr>
            <a:r>
              <a:rPr lang="en-US" sz="2400" dirty="0" smtClean="0"/>
              <a:t>All Awards issued by Authorized AIs</a:t>
            </a:r>
          </a:p>
          <a:p>
            <a:pPr lvl="1">
              <a:buFontTx/>
              <a:buChar char="-"/>
            </a:pPr>
            <a:r>
              <a:rPr lang="en-US" sz="2400" dirty="0" smtClean="0"/>
              <a:t>Awards stored forever</a:t>
            </a:r>
          </a:p>
          <a:p>
            <a:pPr lvl="1">
              <a:buFontTx/>
              <a:buChar char="-"/>
            </a:pPr>
            <a:r>
              <a:rPr lang="en-US" sz="2400" dirty="0" smtClean="0"/>
              <a:t>Awards are digitally signed by AIs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Authenticated records - eliminate the menace of fake, forged Awards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Aadhaar based identity preferred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Privacy protected</a:t>
            </a:r>
          </a:p>
          <a:p>
            <a:pPr lvl="1">
              <a:buFontTx/>
              <a:buChar char="-"/>
            </a:pPr>
            <a:r>
              <a:rPr lang="en-US" sz="2400" dirty="0" smtClean="0"/>
              <a:t>Sharing of Awards only with the consent of the student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Facilitate Data Analytics &amp; Reports</a:t>
            </a:r>
          </a:p>
          <a:p>
            <a:pPr algn="just" eaLnBrk="1" hangingPunct="1">
              <a:buNone/>
            </a:pPr>
            <a:endParaRPr lang="en-US" sz="2800" dirty="0" smtClean="0"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324528" cy="1066129"/>
          </a:xfrm>
        </p:spPr>
        <p:txBody>
          <a:bodyPr/>
          <a:lstStyle/>
          <a:p>
            <a:pPr eaLnBrk="1" hangingPunct="1"/>
            <a:r>
              <a:rPr lang="en-US" altLang="en-US" sz="3600" b="1" dirty="0" smtClean="0"/>
              <a:t>Two Depository Model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8820472" cy="594928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Offer services on competitive basis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Inter-Operability</a:t>
            </a:r>
          </a:p>
          <a:p>
            <a:pPr lvl="1">
              <a:buFontTx/>
              <a:buChar char="-"/>
            </a:pPr>
            <a:r>
              <a:rPr lang="en-US" sz="2400" dirty="0" smtClean="0"/>
              <a:t>AIs can lodge award data with any depository - Auto replication on the other</a:t>
            </a:r>
          </a:p>
          <a:p>
            <a:pPr lvl="1">
              <a:buFontTx/>
              <a:buChar char="-"/>
            </a:pPr>
            <a:r>
              <a:rPr lang="en-US" sz="2400" dirty="0" smtClean="0"/>
              <a:t>Students can register on any Depository and access all Awards </a:t>
            </a:r>
          </a:p>
          <a:p>
            <a:pPr lvl="1">
              <a:buFontTx/>
              <a:buChar char="-"/>
            </a:pPr>
            <a:r>
              <a:rPr lang="en-US" sz="2400" dirty="0" smtClean="0"/>
              <a:t>Student Account Portability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Verifier Entities can request Verification Online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Common Registration and Verification process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Training &amp; Help-Desk Support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Grievance Redressal Mechanism</a:t>
            </a:r>
            <a:endParaRPr lang="en-US" dirty="0" smtClean="0"/>
          </a:p>
          <a:p>
            <a:pPr algn="just" eaLnBrk="1" hangingPunct="1">
              <a:buNone/>
            </a:pPr>
            <a:endParaRPr lang="en-US" sz="2800" dirty="0" smtClean="0"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AEA38C"/>
      </a:dk1>
      <a:lt1>
        <a:srgbClr val="FFFFFF"/>
      </a:lt1>
      <a:dk2>
        <a:srgbClr val="5E5E56"/>
      </a:dk2>
      <a:lt2>
        <a:srgbClr val="FF7F00"/>
      </a:lt2>
      <a:accent1>
        <a:srgbClr val="FF9900"/>
      </a:accent1>
      <a:accent2>
        <a:srgbClr val="0C7CCE"/>
      </a:accent2>
      <a:accent3>
        <a:srgbClr val="B6B6B4"/>
      </a:accent3>
      <a:accent4>
        <a:srgbClr val="DADADA"/>
      </a:accent4>
      <a:accent5>
        <a:srgbClr val="FFCAAA"/>
      </a:accent5>
      <a:accent6>
        <a:srgbClr val="0A70BA"/>
      </a:accent6>
      <a:hlink>
        <a:srgbClr val="E9A021"/>
      </a:hlink>
      <a:folHlink>
        <a:srgbClr val="E2790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FFFFFF"/>
        </a:dk1>
        <a:lt1>
          <a:srgbClr val="FFFFFF"/>
        </a:lt1>
        <a:dk2>
          <a:srgbClr val="FF7F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808080"/>
        </a:dk1>
        <a:lt1>
          <a:srgbClr val="FFFFFF"/>
        </a:lt1>
        <a:dk2>
          <a:srgbClr val="5E5E56"/>
        </a:dk2>
        <a:lt2>
          <a:srgbClr val="FF7F00"/>
        </a:lt2>
        <a:accent1>
          <a:srgbClr val="BBE0E3"/>
        </a:accent1>
        <a:accent2>
          <a:srgbClr val="333399"/>
        </a:accent2>
        <a:accent3>
          <a:srgbClr val="B6B6B4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808080"/>
        </a:dk1>
        <a:lt1>
          <a:srgbClr val="FFFFFF"/>
        </a:lt1>
        <a:dk2>
          <a:srgbClr val="5E5E56"/>
        </a:dk2>
        <a:lt2>
          <a:srgbClr val="FF7F00"/>
        </a:lt2>
        <a:accent1>
          <a:srgbClr val="FF9900"/>
        </a:accent1>
        <a:accent2>
          <a:srgbClr val="333399"/>
        </a:accent2>
        <a:accent3>
          <a:srgbClr val="B6B6B4"/>
        </a:accent3>
        <a:accent4>
          <a:srgbClr val="DADADA"/>
        </a:accent4>
        <a:accent5>
          <a:srgbClr val="FFCAA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6E6358"/>
        </a:dk1>
        <a:lt1>
          <a:srgbClr val="FFFFFF"/>
        </a:lt1>
        <a:dk2>
          <a:srgbClr val="5E5E56"/>
        </a:dk2>
        <a:lt2>
          <a:srgbClr val="FF7F00"/>
        </a:lt2>
        <a:accent1>
          <a:srgbClr val="FF9900"/>
        </a:accent1>
        <a:accent2>
          <a:srgbClr val="333399"/>
        </a:accent2>
        <a:accent3>
          <a:srgbClr val="B6B6B4"/>
        </a:accent3>
        <a:accent4>
          <a:srgbClr val="DADADA"/>
        </a:accent4>
        <a:accent5>
          <a:srgbClr val="FFCAA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1056</TotalTime>
  <Words>1015</Words>
  <Application>Microsoft Office PowerPoint</Application>
  <PresentationFormat>On-screen Show (4:3)</PresentationFormat>
  <Paragraphs>210</Paragraphs>
  <Slides>19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Design</vt:lpstr>
      <vt:lpstr>NATIONAL ACADEMIC DEPOSITORY</vt:lpstr>
      <vt:lpstr>National Academic Depository (NAD) – an Initiative facilitated by MHRD</vt:lpstr>
      <vt:lpstr>Academic Awards</vt:lpstr>
      <vt:lpstr>NAD Coverage – Academic Institutions</vt:lpstr>
      <vt:lpstr>National Academic Depository – An Initiative facilitated by MHRD</vt:lpstr>
      <vt:lpstr>NAD Stake Holders</vt:lpstr>
      <vt:lpstr>NAD Salient Features</vt:lpstr>
      <vt:lpstr>NAD Salient Features</vt:lpstr>
      <vt:lpstr>Two Depository Model</vt:lpstr>
      <vt:lpstr>Role Of Depository</vt:lpstr>
      <vt:lpstr>Joining Of AIs in NAD</vt:lpstr>
      <vt:lpstr>Role Of AI</vt:lpstr>
      <vt:lpstr>Lodging Awards in NAD</vt:lpstr>
      <vt:lpstr>Role Of Student</vt:lpstr>
      <vt:lpstr>Slide 15</vt:lpstr>
      <vt:lpstr>Verifier</vt:lpstr>
      <vt:lpstr>Important Timelines</vt:lpstr>
      <vt:lpstr>NAD Benefits</vt:lpstr>
      <vt:lpstr>Slide 19</vt:lpstr>
    </vt:vector>
  </TitlesOfParts>
  <Company>Presentation Magazine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Orange and Cool Grey</dc:title>
  <dc:creator>Presentation Magazine</dc:creator>
  <cp:lastModifiedBy>vaibhav.mehandiratta</cp:lastModifiedBy>
  <cp:revision>77</cp:revision>
  <dcterms:created xsi:type="dcterms:W3CDTF">2005-03-26T15:14:34Z</dcterms:created>
  <dcterms:modified xsi:type="dcterms:W3CDTF">2016-09-21T15:56:30Z</dcterms:modified>
</cp:coreProperties>
</file>